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9" r:id="rId4"/>
  </p:sldMasterIdLst>
  <p:notesMasterIdLst>
    <p:notesMasterId r:id="rId6"/>
  </p:notesMasterIdLst>
  <p:handoutMasterIdLst>
    <p:handoutMasterId r:id="rId7"/>
  </p:handoutMasterIdLst>
  <p:sldIdLst>
    <p:sldId id="258" r:id="rId5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4328" userDrawn="1">
          <p15:clr>
            <a:srgbClr val="A4A3A4"/>
          </p15:clr>
        </p15:guide>
        <p15:guide id="2" pos="3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1A22"/>
    <a:srgbClr val="FBD8CD"/>
    <a:srgbClr val="F5845E"/>
    <a:srgbClr val="DB0812"/>
    <a:srgbClr val="FCD0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 autoAdjust="0"/>
    <p:restoredTop sz="96807" autoAdjust="0"/>
  </p:normalViewPr>
  <p:slideViewPr>
    <p:cSldViewPr>
      <p:cViewPr>
        <p:scale>
          <a:sx n="100" d="100"/>
          <a:sy n="100" d="100"/>
        </p:scale>
        <p:origin x="2250" y="-1170"/>
      </p:cViewPr>
      <p:guideLst>
        <p:guide orient="horz" pos="4328"/>
        <p:guide pos="36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2" d="100"/>
          <a:sy n="72" d="100"/>
        </p:scale>
        <p:origin x="4002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99319816-7D8A-3C54-B258-43867F3EA1D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D5878A2-3D24-878D-C7A8-D4CD0DE416E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279900" y="0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B3738C-9A4F-445D-AE28-242208C4DDCF}" type="datetimeFigureOut">
              <a:rPr lang="de-DE" smtClean="0"/>
              <a:t>23.07.2026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F637833-03E8-1925-2A28-AC1A023B57C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0156825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38353AA-478E-18B7-95EE-A10138A8A51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279900" y="10156825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B5CB4E-38BC-4EF7-BE44-E801423ED2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55647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279900" y="0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D4D5C7-B438-4AC4-A9EB-DB640A347F25}" type="datetimeFigureOut">
              <a:rPr lang="de-DE" smtClean="0"/>
              <a:t>23.07.2026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503488" y="1336675"/>
            <a:ext cx="2549525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55650" y="5146675"/>
            <a:ext cx="6045200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10156825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279900" y="10156825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55D156-BDA6-443E-B28F-5378462A3D5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7385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55D156-BDA6-443E-B28F-5378462A3D57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8256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object 12">
            <a:extLst>
              <a:ext uri="{FF2B5EF4-FFF2-40B4-BE49-F238E27FC236}">
                <a16:creationId xmlns:a16="http://schemas.microsoft.com/office/drawing/2014/main" id="{BC1C3E75-0506-517A-A5FE-1A3C492BEBFB}"/>
              </a:ext>
            </a:extLst>
          </p:cNvPr>
          <p:cNvGrpSpPr/>
          <p:nvPr userDrawn="1"/>
        </p:nvGrpSpPr>
        <p:grpSpPr>
          <a:xfrm>
            <a:off x="6065080" y="540055"/>
            <a:ext cx="1036955" cy="1264920"/>
            <a:chOff x="6065080" y="540055"/>
            <a:chExt cx="1036955" cy="1264920"/>
          </a:xfrm>
        </p:grpSpPr>
        <p:pic>
          <p:nvPicPr>
            <p:cNvPr id="9" name="object 13">
              <a:extLst>
                <a:ext uri="{FF2B5EF4-FFF2-40B4-BE49-F238E27FC236}">
                  <a16:creationId xmlns:a16="http://schemas.microsoft.com/office/drawing/2014/main" id="{24A73351-E267-0A90-7ED3-4F377F8C0741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04041" y="1258415"/>
              <a:ext cx="106324" cy="96075"/>
            </a:xfrm>
            <a:prstGeom prst="rect">
              <a:avLst/>
            </a:prstGeom>
          </p:spPr>
        </p:pic>
        <p:sp>
          <p:nvSpPr>
            <p:cNvPr id="10" name="object 14">
              <a:extLst>
                <a:ext uri="{FF2B5EF4-FFF2-40B4-BE49-F238E27FC236}">
                  <a16:creationId xmlns:a16="http://schemas.microsoft.com/office/drawing/2014/main" id="{4C00E261-DF0F-C85C-4996-4AABA8565ECB}"/>
                </a:ext>
              </a:extLst>
            </p:cNvPr>
            <p:cNvSpPr/>
            <p:nvPr/>
          </p:nvSpPr>
          <p:spPr>
            <a:xfrm>
              <a:off x="6065075" y="540067"/>
              <a:ext cx="1036955" cy="1264920"/>
            </a:xfrm>
            <a:custGeom>
              <a:avLst/>
              <a:gdLst/>
              <a:ahLst/>
              <a:cxnLst/>
              <a:rect l="l" t="t" r="r" b="b"/>
              <a:pathLst>
                <a:path w="1036954" h="1264920">
                  <a:moveTo>
                    <a:pt x="353098" y="619201"/>
                  </a:moveTo>
                  <a:lnTo>
                    <a:pt x="349783" y="576859"/>
                  </a:lnTo>
                  <a:lnTo>
                    <a:pt x="348742" y="571068"/>
                  </a:lnTo>
                  <a:lnTo>
                    <a:pt x="348157" y="565200"/>
                  </a:lnTo>
                  <a:lnTo>
                    <a:pt x="351434" y="466902"/>
                  </a:lnTo>
                  <a:lnTo>
                    <a:pt x="351307" y="458406"/>
                  </a:lnTo>
                  <a:lnTo>
                    <a:pt x="350304" y="449986"/>
                  </a:lnTo>
                  <a:lnTo>
                    <a:pt x="327291" y="411657"/>
                  </a:lnTo>
                  <a:lnTo>
                    <a:pt x="271119" y="398335"/>
                  </a:lnTo>
                  <a:lnTo>
                    <a:pt x="236105" y="402755"/>
                  </a:lnTo>
                  <a:lnTo>
                    <a:pt x="229425" y="404037"/>
                  </a:lnTo>
                  <a:lnTo>
                    <a:pt x="222580" y="404266"/>
                  </a:lnTo>
                  <a:lnTo>
                    <a:pt x="116471" y="395020"/>
                  </a:lnTo>
                  <a:lnTo>
                    <a:pt x="107099" y="394741"/>
                  </a:lnTo>
                  <a:lnTo>
                    <a:pt x="97777" y="395566"/>
                  </a:lnTo>
                  <a:lnTo>
                    <a:pt x="50800" y="419569"/>
                  </a:lnTo>
                  <a:lnTo>
                    <a:pt x="16332" y="477558"/>
                  </a:lnTo>
                  <a:lnTo>
                    <a:pt x="13754" y="512432"/>
                  </a:lnTo>
                  <a:lnTo>
                    <a:pt x="14897" y="529615"/>
                  </a:lnTo>
                  <a:lnTo>
                    <a:pt x="15036" y="546620"/>
                  </a:lnTo>
                  <a:lnTo>
                    <a:pt x="13881" y="563524"/>
                  </a:lnTo>
                  <a:lnTo>
                    <a:pt x="11125" y="580288"/>
                  </a:lnTo>
                  <a:lnTo>
                    <a:pt x="0" y="630872"/>
                  </a:lnTo>
                  <a:lnTo>
                    <a:pt x="2311" y="635762"/>
                  </a:lnTo>
                  <a:lnTo>
                    <a:pt x="4000" y="640892"/>
                  </a:lnTo>
                  <a:lnTo>
                    <a:pt x="5321" y="646137"/>
                  </a:lnTo>
                  <a:lnTo>
                    <a:pt x="29591" y="684568"/>
                  </a:lnTo>
                  <a:lnTo>
                    <a:pt x="73533" y="713574"/>
                  </a:lnTo>
                  <a:lnTo>
                    <a:pt x="125603" y="729754"/>
                  </a:lnTo>
                  <a:lnTo>
                    <a:pt x="174218" y="729691"/>
                  </a:lnTo>
                  <a:lnTo>
                    <a:pt x="291782" y="704215"/>
                  </a:lnTo>
                  <a:lnTo>
                    <a:pt x="326415" y="687158"/>
                  </a:lnTo>
                  <a:lnTo>
                    <a:pt x="346075" y="657390"/>
                  </a:lnTo>
                  <a:lnTo>
                    <a:pt x="353098" y="619201"/>
                  </a:lnTo>
                  <a:close/>
                </a:path>
                <a:path w="1036954" h="1264920">
                  <a:moveTo>
                    <a:pt x="675817" y="111023"/>
                  </a:moveTo>
                  <a:lnTo>
                    <a:pt x="666470" y="73558"/>
                  </a:lnTo>
                  <a:lnTo>
                    <a:pt x="605701" y="33083"/>
                  </a:lnTo>
                  <a:lnTo>
                    <a:pt x="563613" y="27368"/>
                  </a:lnTo>
                  <a:lnTo>
                    <a:pt x="557733" y="27165"/>
                  </a:lnTo>
                  <a:lnTo>
                    <a:pt x="551878" y="26492"/>
                  </a:lnTo>
                  <a:lnTo>
                    <a:pt x="456501" y="2476"/>
                  </a:lnTo>
                  <a:lnTo>
                    <a:pt x="448170" y="800"/>
                  </a:lnTo>
                  <a:lnTo>
                    <a:pt x="439737" y="0"/>
                  </a:lnTo>
                  <a:lnTo>
                    <a:pt x="431292" y="203"/>
                  </a:lnTo>
                  <a:lnTo>
                    <a:pt x="381215" y="36690"/>
                  </a:lnTo>
                  <a:lnTo>
                    <a:pt x="369404" y="101612"/>
                  </a:lnTo>
                  <a:lnTo>
                    <a:pt x="369239" y="108419"/>
                  </a:lnTo>
                  <a:lnTo>
                    <a:pt x="368007" y="115150"/>
                  </a:lnTo>
                  <a:lnTo>
                    <a:pt x="336499" y="216903"/>
                  </a:lnTo>
                  <a:lnTo>
                    <a:pt x="334289" y="225729"/>
                  </a:lnTo>
                  <a:lnTo>
                    <a:pt x="333095" y="234721"/>
                  </a:lnTo>
                  <a:lnTo>
                    <a:pt x="333006" y="243776"/>
                  </a:lnTo>
                  <a:lnTo>
                    <a:pt x="334124" y="252780"/>
                  </a:lnTo>
                  <a:lnTo>
                    <a:pt x="367360" y="312635"/>
                  </a:lnTo>
                  <a:lnTo>
                    <a:pt x="429425" y="342125"/>
                  </a:lnTo>
                  <a:lnTo>
                    <a:pt x="435787" y="342607"/>
                  </a:lnTo>
                  <a:lnTo>
                    <a:pt x="442150" y="342442"/>
                  </a:lnTo>
                  <a:lnTo>
                    <a:pt x="448500" y="341718"/>
                  </a:lnTo>
                  <a:lnTo>
                    <a:pt x="454761" y="340499"/>
                  </a:lnTo>
                  <a:lnTo>
                    <a:pt x="556158" y="316953"/>
                  </a:lnTo>
                  <a:lnTo>
                    <a:pt x="561416" y="315734"/>
                  </a:lnTo>
                  <a:lnTo>
                    <a:pt x="566801" y="315163"/>
                  </a:lnTo>
                  <a:lnTo>
                    <a:pt x="572198" y="314985"/>
                  </a:lnTo>
                  <a:lnTo>
                    <a:pt x="612736" y="309346"/>
                  </a:lnTo>
                  <a:lnTo>
                    <a:pt x="645655" y="294436"/>
                  </a:lnTo>
                  <a:lnTo>
                    <a:pt x="667740" y="268884"/>
                  </a:lnTo>
                  <a:lnTo>
                    <a:pt x="675817" y="231305"/>
                  </a:lnTo>
                  <a:lnTo>
                    <a:pt x="675817" y="111023"/>
                  </a:lnTo>
                  <a:close/>
                </a:path>
                <a:path w="1036954" h="1264920">
                  <a:moveTo>
                    <a:pt x="682625" y="616496"/>
                  </a:moveTo>
                  <a:lnTo>
                    <a:pt x="672160" y="556120"/>
                  </a:lnTo>
                  <a:lnTo>
                    <a:pt x="671791" y="547966"/>
                  </a:lnTo>
                  <a:lnTo>
                    <a:pt x="672452" y="539800"/>
                  </a:lnTo>
                  <a:lnTo>
                    <a:pt x="673735" y="502513"/>
                  </a:lnTo>
                  <a:lnTo>
                    <a:pt x="670979" y="457352"/>
                  </a:lnTo>
                  <a:lnTo>
                    <a:pt x="661657" y="413004"/>
                  </a:lnTo>
                  <a:lnTo>
                    <a:pt x="643178" y="378167"/>
                  </a:lnTo>
                  <a:lnTo>
                    <a:pt x="481825" y="357632"/>
                  </a:lnTo>
                  <a:lnTo>
                    <a:pt x="434657" y="358863"/>
                  </a:lnTo>
                  <a:lnTo>
                    <a:pt x="396455" y="371500"/>
                  </a:lnTo>
                  <a:lnTo>
                    <a:pt x="372097" y="390131"/>
                  </a:lnTo>
                  <a:lnTo>
                    <a:pt x="366471" y="409308"/>
                  </a:lnTo>
                  <a:lnTo>
                    <a:pt x="377786" y="589140"/>
                  </a:lnTo>
                  <a:lnTo>
                    <a:pt x="377977" y="596265"/>
                  </a:lnTo>
                  <a:lnTo>
                    <a:pt x="377621" y="603377"/>
                  </a:lnTo>
                  <a:lnTo>
                    <a:pt x="376758" y="610438"/>
                  </a:lnTo>
                  <a:lnTo>
                    <a:pt x="375373" y="617435"/>
                  </a:lnTo>
                  <a:lnTo>
                    <a:pt x="370636" y="652487"/>
                  </a:lnTo>
                  <a:lnTo>
                    <a:pt x="388823" y="709955"/>
                  </a:lnTo>
                  <a:lnTo>
                    <a:pt x="422795" y="728954"/>
                  </a:lnTo>
                  <a:lnTo>
                    <a:pt x="445566" y="731088"/>
                  </a:lnTo>
                  <a:lnTo>
                    <a:pt x="560514" y="729094"/>
                  </a:lnTo>
                  <a:lnTo>
                    <a:pt x="564730" y="729018"/>
                  </a:lnTo>
                  <a:lnTo>
                    <a:pt x="568960" y="729272"/>
                  </a:lnTo>
                  <a:lnTo>
                    <a:pt x="578294" y="730275"/>
                  </a:lnTo>
                  <a:lnTo>
                    <a:pt x="622960" y="723988"/>
                  </a:lnTo>
                  <a:lnTo>
                    <a:pt x="658406" y="699338"/>
                  </a:lnTo>
                  <a:lnTo>
                    <a:pt x="679881" y="661708"/>
                  </a:lnTo>
                  <a:lnTo>
                    <a:pt x="682625" y="616496"/>
                  </a:lnTo>
                  <a:close/>
                </a:path>
                <a:path w="1036954" h="1264920">
                  <a:moveTo>
                    <a:pt x="714400" y="921867"/>
                  </a:moveTo>
                  <a:lnTo>
                    <a:pt x="711136" y="880948"/>
                  </a:lnTo>
                  <a:lnTo>
                    <a:pt x="699604" y="842416"/>
                  </a:lnTo>
                  <a:lnTo>
                    <a:pt x="680732" y="809002"/>
                  </a:lnTo>
                  <a:lnTo>
                    <a:pt x="629234" y="768159"/>
                  </a:lnTo>
                  <a:lnTo>
                    <a:pt x="569874" y="755218"/>
                  </a:lnTo>
                  <a:lnTo>
                    <a:pt x="537273" y="756678"/>
                  </a:lnTo>
                  <a:lnTo>
                    <a:pt x="525945" y="757694"/>
                  </a:lnTo>
                  <a:lnTo>
                    <a:pt x="514591" y="758177"/>
                  </a:lnTo>
                  <a:lnTo>
                    <a:pt x="503212" y="758202"/>
                  </a:lnTo>
                  <a:lnTo>
                    <a:pt x="467004" y="756602"/>
                  </a:lnTo>
                  <a:lnTo>
                    <a:pt x="458571" y="756513"/>
                  </a:lnTo>
                  <a:lnTo>
                    <a:pt x="396011" y="780910"/>
                  </a:lnTo>
                  <a:lnTo>
                    <a:pt x="371944" y="811250"/>
                  </a:lnTo>
                  <a:lnTo>
                    <a:pt x="359549" y="849325"/>
                  </a:lnTo>
                  <a:lnTo>
                    <a:pt x="356857" y="892784"/>
                  </a:lnTo>
                  <a:lnTo>
                    <a:pt x="380326" y="1109433"/>
                  </a:lnTo>
                  <a:lnTo>
                    <a:pt x="388429" y="1147673"/>
                  </a:lnTo>
                  <a:lnTo>
                    <a:pt x="424522" y="1210271"/>
                  </a:lnTo>
                  <a:lnTo>
                    <a:pt x="468274" y="1240942"/>
                  </a:lnTo>
                  <a:lnTo>
                    <a:pt x="509612" y="1254290"/>
                  </a:lnTo>
                  <a:lnTo>
                    <a:pt x="536587" y="1253629"/>
                  </a:lnTo>
                  <a:lnTo>
                    <a:pt x="544195" y="1252956"/>
                  </a:lnTo>
                  <a:lnTo>
                    <a:pt x="551865" y="1253007"/>
                  </a:lnTo>
                  <a:lnTo>
                    <a:pt x="559587" y="1253845"/>
                  </a:lnTo>
                  <a:lnTo>
                    <a:pt x="567309" y="1255496"/>
                  </a:lnTo>
                  <a:lnTo>
                    <a:pt x="591299" y="1261973"/>
                  </a:lnTo>
                  <a:lnTo>
                    <a:pt x="602246" y="1264132"/>
                  </a:lnTo>
                  <a:lnTo>
                    <a:pt x="677113" y="1236129"/>
                  </a:lnTo>
                  <a:lnTo>
                    <a:pt x="702881" y="1199057"/>
                  </a:lnTo>
                  <a:lnTo>
                    <a:pt x="713740" y="1152715"/>
                  </a:lnTo>
                  <a:lnTo>
                    <a:pt x="711784" y="1100099"/>
                  </a:lnTo>
                  <a:lnTo>
                    <a:pt x="710857" y="1091793"/>
                  </a:lnTo>
                  <a:lnTo>
                    <a:pt x="710336" y="1083487"/>
                  </a:lnTo>
                  <a:lnTo>
                    <a:pt x="710171" y="1075194"/>
                  </a:lnTo>
                  <a:lnTo>
                    <a:pt x="714400" y="921867"/>
                  </a:lnTo>
                  <a:close/>
                </a:path>
                <a:path w="1036954" h="1264920">
                  <a:moveTo>
                    <a:pt x="1036548" y="618490"/>
                  </a:moveTo>
                  <a:lnTo>
                    <a:pt x="1034389" y="556996"/>
                  </a:lnTo>
                  <a:lnTo>
                    <a:pt x="1025893" y="507098"/>
                  </a:lnTo>
                  <a:lnTo>
                    <a:pt x="1008608" y="454406"/>
                  </a:lnTo>
                  <a:lnTo>
                    <a:pt x="980516" y="422224"/>
                  </a:lnTo>
                  <a:lnTo>
                    <a:pt x="944587" y="407797"/>
                  </a:lnTo>
                  <a:lnTo>
                    <a:pt x="903833" y="408393"/>
                  </a:lnTo>
                  <a:lnTo>
                    <a:pt x="724090" y="372668"/>
                  </a:lnTo>
                  <a:lnTo>
                    <a:pt x="699287" y="387794"/>
                  </a:lnTo>
                  <a:lnTo>
                    <a:pt x="689521" y="418731"/>
                  </a:lnTo>
                  <a:lnTo>
                    <a:pt x="690410" y="460959"/>
                  </a:lnTo>
                  <a:lnTo>
                    <a:pt x="697611" y="510032"/>
                  </a:lnTo>
                  <a:lnTo>
                    <a:pt x="706793" y="561454"/>
                  </a:lnTo>
                  <a:lnTo>
                    <a:pt x="698233" y="614248"/>
                  </a:lnTo>
                  <a:lnTo>
                    <a:pt x="715518" y="666940"/>
                  </a:lnTo>
                  <a:lnTo>
                    <a:pt x="743610" y="699122"/>
                  </a:lnTo>
                  <a:lnTo>
                    <a:pt x="779526" y="713536"/>
                  </a:lnTo>
                  <a:lnTo>
                    <a:pt x="820293" y="712952"/>
                  </a:lnTo>
                  <a:lnTo>
                    <a:pt x="958481" y="729246"/>
                  </a:lnTo>
                  <a:lnTo>
                    <a:pt x="996099" y="710260"/>
                  </a:lnTo>
                  <a:lnTo>
                    <a:pt x="1022959" y="671461"/>
                  </a:lnTo>
                  <a:lnTo>
                    <a:pt x="1036548" y="618490"/>
                  </a:lnTo>
                  <a:close/>
                </a:path>
              </a:pathLst>
            </a:custGeom>
            <a:solidFill>
              <a:srgbClr val="E11A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5">
              <a:extLst>
                <a:ext uri="{FF2B5EF4-FFF2-40B4-BE49-F238E27FC236}">
                  <a16:creationId xmlns:a16="http://schemas.microsoft.com/office/drawing/2014/main" id="{DBF23DF7-B062-F218-7407-46BAE93040FA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43129" y="813632"/>
              <a:ext cx="153276" cy="80594"/>
            </a:xfrm>
            <a:prstGeom prst="rect">
              <a:avLst/>
            </a:prstGeom>
          </p:spPr>
        </p:pic>
        <p:pic>
          <p:nvPicPr>
            <p:cNvPr id="12" name="object 16">
              <a:extLst>
                <a:ext uri="{FF2B5EF4-FFF2-40B4-BE49-F238E27FC236}">
                  <a16:creationId xmlns:a16="http://schemas.microsoft.com/office/drawing/2014/main" id="{5B795219-A591-73B9-2556-A3D048B6C65A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72184" y="784201"/>
              <a:ext cx="102933" cy="120853"/>
            </a:xfrm>
            <a:prstGeom prst="rect">
              <a:avLst/>
            </a:prstGeom>
          </p:spPr>
        </p:pic>
        <p:sp>
          <p:nvSpPr>
            <p:cNvPr id="13" name="object 17">
              <a:extLst>
                <a:ext uri="{FF2B5EF4-FFF2-40B4-BE49-F238E27FC236}">
                  <a16:creationId xmlns:a16="http://schemas.microsoft.com/office/drawing/2014/main" id="{FB4ACF6A-FD50-E1EB-B873-CF9DA170206C}"/>
                </a:ext>
              </a:extLst>
            </p:cNvPr>
            <p:cNvSpPr/>
            <p:nvPr/>
          </p:nvSpPr>
          <p:spPr>
            <a:xfrm>
              <a:off x="6333619" y="1371375"/>
              <a:ext cx="50800" cy="59690"/>
            </a:xfrm>
            <a:custGeom>
              <a:avLst/>
              <a:gdLst/>
              <a:ahLst/>
              <a:cxnLst/>
              <a:rect l="l" t="t" r="r" b="b"/>
              <a:pathLst>
                <a:path w="50800" h="59690">
                  <a:moveTo>
                    <a:pt x="17868" y="0"/>
                  </a:moveTo>
                  <a:lnTo>
                    <a:pt x="8867" y="2161"/>
                  </a:lnTo>
                  <a:lnTo>
                    <a:pt x="3414" y="7599"/>
                  </a:lnTo>
                  <a:lnTo>
                    <a:pt x="722" y="14739"/>
                  </a:lnTo>
                  <a:lnTo>
                    <a:pt x="0" y="22009"/>
                  </a:lnTo>
                  <a:lnTo>
                    <a:pt x="4914" y="42900"/>
                  </a:lnTo>
                  <a:lnTo>
                    <a:pt x="4914" y="51981"/>
                  </a:lnTo>
                  <a:lnTo>
                    <a:pt x="3149" y="59347"/>
                  </a:lnTo>
                  <a:lnTo>
                    <a:pt x="17868" y="59347"/>
                  </a:lnTo>
                  <a:lnTo>
                    <a:pt x="50558" y="16510"/>
                  </a:lnTo>
                  <a:lnTo>
                    <a:pt x="47520" y="10099"/>
                  </a:lnTo>
                  <a:lnTo>
                    <a:pt x="39733" y="4849"/>
                  </a:lnTo>
                  <a:lnTo>
                    <a:pt x="29186" y="1302"/>
                  </a:lnTo>
                  <a:lnTo>
                    <a:pt x="17868" y="0"/>
                  </a:lnTo>
                  <a:close/>
                </a:path>
              </a:pathLst>
            </a:custGeom>
            <a:solidFill>
              <a:srgbClr val="E11A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3482101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368" userDrawn="1">
          <p15:clr>
            <a:srgbClr val="FBAE40"/>
          </p15:clr>
        </p15:guide>
        <p15:guide id="2" pos="23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object 12">
            <a:extLst>
              <a:ext uri="{FF2B5EF4-FFF2-40B4-BE49-F238E27FC236}">
                <a16:creationId xmlns:a16="http://schemas.microsoft.com/office/drawing/2014/main" id="{BC1C3E75-0506-517A-A5FE-1A3C492BEBFB}"/>
              </a:ext>
            </a:extLst>
          </p:cNvPr>
          <p:cNvGrpSpPr/>
          <p:nvPr userDrawn="1"/>
        </p:nvGrpSpPr>
        <p:grpSpPr>
          <a:xfrm>
            <a:off x="6065080" y="540055"/>
            <a:ext cx="1036955" cy="1264920"/>
            <a:chOff x="6065080" y="540055"/>
            <a:chExt cx="1036955" cy="1264920"/>
          </a:xfrm>
        </p:grpSpPr>
        <p:pic>
          <p:nvPicPr>
            <p:cNvPr id="9" name="object 13">
              <a:extLst>
                <a:ext uri="{FF2B5EF4-FFF2-40B4-BE49-F238E27FC236}">
                  <a16:creationId xmlns:a16="http://schemas.microsoft.com/office/drawing/2014/main" id="{24A73351-E267-0A90-7ED3-4F377F8C0741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04041" y="1258415"/>
              <a:ext cx="106324" cy="96075"/>
            </a:xfrm>
            <a:prstGeom prst="rect">
              <a:avLst/>
            </a:prstGeom>
          </p:spPr>
        </p:pic>
        <p:sp>
          <p:nvSpPr>
            <p:cNvPr id="10" name="object 14">
              <a:extLst>
                <a:ext uri="{FF2B5EF4-FFF2-40B4-BE49-F238E27FC236}">
                  <a16:creationId xmlns:a16="http://schemas.microsoft.com/office/drawing/2014/main" id="{4C00E261-DF0F-C85C-4996-4AABA8565ECB}"/>
                </a:ext>
              </a:extLst>
            </p:cNvPr>
            <p:cNvSpPr/>
            <p:nvPr/>
          </p:nvSpPr>
          <p:spPr>
            <a:xfrm>
              <a:off x="6065075" y="540067"/>
              <a:ext cx="1036955" cy="1264920"/>
            </a:xfrm>
            <a:custGeom>
              <a:avLst/>
              <a:gdLst/>
              <a:ahLst/>
              <a:cxnLst/>
              <a:rect l="l" t="t" r="r" b="b"/>
              <a:pathLst>
                <a:path w="1036954" h="1264920">
                  <a:moveTo>
                    <a:pt x="353098" y="619201"/>
                  </a:moveTo>
                  <a:lnTo>
                    <a:pt x="349783" y="576859"/>
                  </a:lnTo>
                  <a:lnTo>
                    <a:pt x="348742" y="571068"/>
                  </a:lnTo>
                  <a:lnTo>
                    <a:pt x="348157" y="565200"/>
                  </a:lnTo>
                  <a:lnTo>
                    <a:pt x="351434" y="466902"/>
                  </a:lnTo>
                  <a:lnTo>
                    <a:pt x="351307" y="458406"/>
                  </a:lnTo>
                  <a:lnTo>
                    <a:pt x="350304" y="449986"/>
                  </a:lnTo>
                  <a:lnTo>
                    <a:pt x="327291" y="411657"/>
                  </a:lnTo>
                  <a:lnTo>
                    <a:pt x="271119" y="398335"/>
                  </a:lnTo>
                  <a:lnTo>
                    <a:pt x="236105" y="402755"/>
                  </a:lnTo>
                  <a:lnTo>
                    <a:pt x="229425" y="404037"/>
                  </a:lnTo>
                  <a:lnTo>
                    <a:pt x="222580" y="404266"/>
                  </a:lnTo>
                  <a:lnTo>
                    <a:pt x="116471" y="395020"/>
                  </a:lnTo>
                  <a:lnTo>
                    <a:pt x="107099" y="394741"/>
                  </a:lnTo>
                  <a:lnTo>
                    <a:pt x="97777" y="395566"/>
                  </a:lnTo>
                  <a:lnTo>
                    <a:pt x="50800" y="419569"/>
                  </a:lnTo>
                  <a:lnTo>
                    <a:pt x="16332" y="477558"/>
                  </a:lnTo>
                  <a:lnTo>
                    <a:pt x="13754" y="512432"/>
                  </a:lnTo>
                  <a:lnTo>
                    <a:pt x="14897" y="529615"/>
                  </a:lnTo>
                  <a:lnTo>
                    <a:pt x="15036" y="546620"/>
                  </a:lnTo>
                  <a:lnTo>
                    <a:pt x="13881" y="563524"/>
                  </a:lnTo>
                  <a:lnTo>
                    <a:pt x="11125" y="580288"/>
                  </a:lnTo>
                  <a:lnTo>
                    <a:pt x="0" y="630872"/>
                  </a:lnTo>
                  <a:lnTo>
                    <a:pt x="2311" y="635762"/>
                  </a:lnTo>
                  <a:lnTo>
                    <a:pt x="4000" y="640892"/>
                  </a:lnTo>
                  <a:lnTo>
                    <a:pt x="5321" y="646137"/>
                  </a:lnTo>
                  <a:lnTo>
                    <a:pt x="29591" y="684568"/>
                  </a:lnTo>
                  <a:lnTo>
                    <a:pt x="73533" y="713574"/>
                  </a:lnTo>
                  <a:lnTo>
                    <a:pt x="125603" y="729754"/>
                  </a:lnTo>
                  <a:lnTo>
                    <a:pt x="174218" y="729691"/>
                  </a:lnTo>
                  <a:lnTo>
                    <a:pt x="291782" y="704215"/>
                  </a:lnTo>
                  <a:lnTo>
                    <a:pt x="326415" y="687158"/>
                  </a:lnTo>
                  <a:lnTo>
                    <a:pt x="346075" y="657390"/>
                  </a:lnTo>
                  <a:lnTo>
                    <a:pt x="353098" y="619201"/>
                  </a:lnTo>
                  <a:close/>
                </a:path>
                <a:path w="1036954" h="1264920">
                  <a:moveTo>
                    <a:pt x="675817" y="111023"/>
                  </a:moveTo>
                  <a:lnTo>
                    <a:pt x="666470" y="73558"/>
                  </a:lnTo>
                  <a:lnTo>
                    <a:pt x="605701" y="33083"/>
                  </a:lnTo>
                  <a:lnTo>
                    <a:pt x="563613" y="27368"/>
                  </a:lnTo>
                  <a:lnTo>
                    <a:pt x="557733" y="27165"/>
                  </a:lnTo>
                  <a:lnTo>
                    <a:pt x="551878" y="26492"/>
                  </a:lnTo>
                  <a:lnTo>
                    <a:pt x="456501" y="2476"/>
                  </a:lnTo>
                  <a:lnTo>
                    <a:pt x="448170" y="800"/>
                  </a:lnTo>
                  <a:lnTo>
                    <a:pt x="439737" y="0"/>
                  </a:lnTo>
                  <a:lnTo>
                    <a:pt x="431292" y="203"/>
                  </a:lnTo>
                  <a:lnTo>
                    <a:pt x="381215" y="36690"/>
                  </a:lnTo>
                  <a:lnTo>
                    <a:pt x="369404" y="101612"/>
                  </a:lnTo>
                  <a:lnTo>
                    <a:pt x="369239" y="108419"/>
                  </a:lnTo>
                  <a:lnTo>
                    <a:pt x="368007" y="115150"/>
                  </a:lnTo>
                  <a:lnTo>
                    <a:pt x="336499" y="216903"/>
                  </a:lnTo>
                  <a:lnTo>
                    <a:pt x="334289" y="225729"/>
                  </a:lnTo>
                  <a:lnTo>
                    <a:pt x="333095" y="234721"/>
                  </a:lnTo>
                  <a:lnTo>
                    <a:pt x="333006" y="243776"/>
                  </a:lnTo>
                  <a:lnTo>
                    <a:pt x="334124" y="252780"/>
                  </a:lnTo>
                  <a:lnTo>
                    <a:pt x="367360" y="312635"/>
                  </a:lnTo>
                  <a:lnTo>
                    <a:pt x="429425" y="342125"/>
                  </a:lnTo>
                  <a:lnTo>
                    <a:pt x="435787" y="342607"/>
                  </a:lnTo>
                  <a:lnTo>
                    <a:pt x="442150" y="342442"/>
                  </a:lnTo>
                  <a:lnTo>
                    <a:pt x="448500" y="341718"/>
                  </a:lnTo>
                  <a:lnTo>
                    <a:pt x="454761" y="340499"/>
                  </a:lnTo>
                  <a:lnTo>
                    <a:pt x="556158" y="316953"/>
                  </a:lnTo>
                  <a:lnTo>
                    <a:pt x="561416" y="315734"/>
                  </a:lnTo>
                  <a:lnTo>
                    <a:pt x="566801" y="315163"/>
                  </a:lnTo>
                  <a:lnTo>
                    <a:pt x="572198" y="314985"/>
                  </a:lnTo>
                  <a:lnTo>
                    <a:pt x="612736" y="309346"/>
                  </a:lnTo>
                  <a:lnTo>
                    <a:pt x="645655" y="294436"/>
                  </a:lnTo>
                  <a:lnTo>
                    <a:pt x="667740" y="268884"/>
                  </a:lnTo>
                  <a:lnTo>
                    <a:pt x="675817" y="231305"/>
                  </a:lnTo>
                  <a:lnTo>
                    <a:pt x="675817" y="111023"/>
                  </a:lnTo>
                  <a:close/>
                </a:path>
                <a:path w="1036954" h="1264920">
                  <a:moveTo>
                    <a:pt x="682625" y="616496"/>
                  </a:moveTo>
                  <a:lnTo>
                    <a:pt x="672160" y="556120"/>
                  </a:lnTo>
                  <a:lnTo>
                    <a:pt x="671791" y="547966"/>
                  </a:lnTo>
                  <a:lnTo>
                    <a:pt x="672452" y="539800"/>
                  </a:lnTo>
                  <a:lnTo>
                    <a:pt x="673735" y="502513"/>
                  </a:lnTo>
                  <a:lnTo>
                    <a:pt x="670979" y="457352"/>
                  </a:lnTo>
                  <a:lnTo>
                    <a:pt x="661657" y="413004"/>
                  </a:lnTo>
                  <a:lnTo>
                    <a:pt x="643178" y="378167"/>
                  </a:lnTo>
                  <a:lnTo>
                    <a:pt x="481825" y="357632"/>
                  </a:lnTo>
                  <a:lnTo>
                    <a:pt x="434657" y="358863"/>
                  </a:lnTo>
                  <a:lnTo>
                    <a:pt x="396455" y="371500"/>
                  </a:lnTo>
                  <a:lnTo>
                    <a:pt x="372097" y="390131"/>
                  </a:lnTo>
                  <a:lnTo>
                    <a:pt x="366471" y="409308"/>
                  </a:lnTo>
                  <a:lnTo>
                    <a:pt x="377786" y="589140"/>
                  </a:lnTo>
                  <a:lnTo>
                    <a:pt x="377977" y="596265"/>
                  </a:lnTo>
                  <a:lnTo>
                    <a:pt x="377621" y="603377"/>
                  </a:lnTo>
                  <a:lnTo>
                    <a:pt x="376758" y="610438"/>
                  </a:lnTo>
                  <a:lnTo>
                    <a:pt x="375373" y="617435"/>
                  </a:lnTo>
                  <a:lnTo>
                    <a:pt x="370636" y="652487"/>
                  </a:lnTo>
                  <a:lnTo>
                    <a:pt x="388823" y="709955"/>
                  </a:lnTo>
                  <a:lnTo>
                    <a:pt x="422795" y="728954"/>
                  </a:lnTo>
                  <a:lnTo>
                    <a:pt x="445566" y="731088"/>
                  </a:lnTo>
                  <a:lnTo>
                    <a:pt x="560514" y="729094"/>
                  </a:lnTo>
                  <a:lnTo>
                    <a:pt x="564730" y="729018"/>
                  </a:lnTo>
                  <a:lnTo>
                    <a:pt x="568960" y="729272"/>
                  </a:lnTo>
                  <a:lnTo>
                    <a:pt x="578294" y="730275"/>
                  </a:lnTo>
                  <a:lnTo>
                    <a:pt x="622960" y="723988"/>
                  </a:lnTo>
                  <a:lnTo>
                    <a:pt x="658406" y="699338"/>
                  </a:lnTo>
                  <a:lnTo>
                    <a:pt x="679881" y="661708"/>
                  </a:lnTo>
                  <a:lnTo>
                    <a:pt x="682625" y="616496"/>
                  </a:lnTo>
                  <a:close/>
                </a:path>
                <a:path w="1036954" h="1264920">
                  <a:moveTo>
                    <a:pt x="714400" y="921867"/>
                  </a:moveTo>
                  <a:lnTo>
                    <a:pt x="711136" y="880948"/>
                  </a:lnTo>
                  <a:lnTo>
                    <a:pt x="699604" y="842416"/>
                  </a:lnTo>
                  <a:lnTo>
                    <a:pt x="680732" y="809002"/>
                  </a:lnTo>
                  <a:lnTo>
                    <a:pt x="629234" y="768159"/>
                  </a:lnTo>
                  <a:lnTo>
                    <a:pt x="569874" y="755218"/>
                  </a:lnTo>
                  <a:lnTo>
                    <a:pt x="537273" y="756678"/>
                  </a:lnTo>
                  <a:lnTo>
                    <a:pt x="525945" y="757694"/>
                  </a:lnTo>
                  <a:lnTo>
                    <a:pt x="514591" y="758177"/>
                  </a:lnTo>
                  <a:lnTo>
                    <a:pt x="503212" y="758202"/>
                  </a:lnTo>
                  <a:lnTo>
                    <a:pt x="467004" y="756602"/>
                  </a:lnTo>
                  <a:lnTo>
                    <a:pt x="458571" y="756513"/>
                  </a:lnTo>
                  <a:lnTo>
                    <a:pt x="396011" y="780910"/>
                  </a:lnTo>
                  <a:lnTo>
                    <a:pt x="371944" y="811250"/>
                  </a:lnTo>
                  <a:lnTo>
                    <a:pt x="359549" y="849325"/>
                  </a:lnTo>
                  <a:lnTo>
                    <a:pt x="356857" y="892784"/>
                  </a:lnTo>
                  <a:lnTo>
                    <a:pt x="380326" y="1109433"/>
                  </a:lnTo>
                  <a:lnTo>
                    <a:pt x="388429" y="1147673"/>
                  </a:lnTo>
                  <a:lnTo>
                    <a:pt x="424522" y="1210271"/>
                  </a:lnTo>
                  <a:lnTo>
                    <a:pt x="468274" y="1240942"/>
                  </a:lnTo>
                  <a:lnTo>
                    <a:pt x="509612" y="1254290"/>
                  </a:lnTo>
                  <a:lnTo>
                    <a:pt x="536587" y="1253629"/>
                  </a:lnTo>
                  <a:lnTo>
                    <a:pt x="544195" y="1252956"/>
                  </a:lnTo>
                  <a:lnTo>
                    <a:pt x="551865" y="1253007"/>
                  </a:lnTo>
                  <a:lnTo>
                    <a:pt x="559587" y="1253845"/>
                  </a:lnTo>
                  <a:lnTo>
                    <a:pt x="567309" y="1255496"/>
                  </a:lnTo>
                  <a:lnTo>
                    <a:pt x="591299" y="1261973"/>
                  </a:lnTo>
                  <a:lnTo>
                    <a:pt x="602246" y="1264132"/>
                  </a:lnTo>
                  <a:lnTo>
                    <a:pt x="677113" y="1236129"/>
                  </a:lnTo>
                  <a:lnTo>
                    <a:pt x="702881" y="1199057"/>
                  </a:lnTo>
                  <a:lnTo>
                    <a:pt x="713740" y="1152715"/>
                  </a:lnTo>
                  <a:lnTo>
                    <a:pt x="711784" y="1100099"/>
                  </a:lnTo>
                  <a:lnTo>
                    <a:pt x="710857" y="1091793"/>
                  </a:lnTo>
                  <a:lnTo>
                    <a:pt x="710336" y="1083487"/>
                  </a:lnTo>
                  <a:lnTo>
                    <a:pt x="710171" y="1075194"/>
                  </a:lnTo>
                  <a:lnTo>
                    <a:pt x="714400" y="921867"/>
                  </a:lnTo>
                  <a:close/>
                </a:path>
                <a:path w="1036954" h="1264920">
                  <a:moveTo>
                    <a:pt x="1036548" y="618490"/>
                  </a:moveTo>
                  <a:lnTo>
                    <a:pt x="1034389" y="556996"/>
                  </a:lnTo>
                  <a:lnTo>
                    <a:pt x="1025893" y="507098"/>
                  </a:lnTo>
                  <a:lnTo>
                    <a:pt x="1008608" y="454406"/>
                  </a:lnTo>
                  <a:lnTo>
                    <a:pt x="980516" y="422224"/>
                  </a:lnTo>
                  <a:lnTo>
                    <a:pt x="944587" y="407797"/>
                  </a:lnTo>
                  <a:lnTo>
                    <a:pt x="903833" y="408393"/>
                  </a:lnTo>
                  <a:lnTo>
                    <a:pt x="724090" y="372668"/>
                  </a:lnTo>
                  <a:lnTo>
                    <a:pt x="699287" y="387794"/>
                  </a:lnTo>
                  <a:lnTo>
                    <a:pt x="689521" y="418731"/>
                  </a:lnTo>
                  <a:lnTo>
                    <a:pt x="690410" y="460959"/>
                  </a:lnTo>
                  <a:lnTo>
                    <a:pt x="697611" y="510032"/>
                  </a:lnTo>
                  <a:lnTo>
                    <a:pt x="706793" y="561454"/>
                  </a:lnTo>
                  <a:lnTo>
                    <a:pt x="698233" y="614248"/>
                  </a:lnTo>
                  <a:lnTo>
                    <a:pt x="715518" y="666940"/>
                  </a:lnTo>
                  <a:lnTo>
                    <a:pt x="743610" y="699122"/>
                  </a:lnTo>
                  <a:lnTo>
                    <a:pt x="779526" y="713536"/>
                  </a:lnTo>
                  <a:lnTo>
                    <a:pt x="820293" y="712952"/>
                  </a:lnTo>
                  <a:lnTo>
                    <a:pt x="958481" y="729246"/>
                  </a:lnTo>
                  <a:lnTo>
                    <a:pt x="996099" y="710260"/>
                  </a:lnTo>
                  <a:lnTo>
                    <a:pt x="1022959" y="671461"/>
                  </a:lnTo>
                  <a:lnTo>
                    <a:pt x="1036548" y="618490"/>
                  </a:lnTo>
                  <a:close/>
                </a:path>
              </a:pathLst>
            </a:custGeom>
            <a:solidFill>
              <a:srgbClr val="E11A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5">
              <a:extLst>
                <a:ext uri="{FF2B5EF4-FFF2-40B4-BE49-F238E27FC236}">
                  <a16:creationId xmlns:a16="http://schemas.microsoft.com/office/drawing/2014/main" id="{DBF23DF7-B062-F218-7407-46BAE93040FA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43129" y="813632"/>
              <a:ext cx="153276" cy="80594"/>
            </a:xfrm>
            <a:prstGeom prst="rect">
              <a:avLst/>
            </a:prstGeom>
          </p:spPr>
        </p:pic>
        <p:pic>
          <p:nvPicPr>
            <p:cNvPr id="12" name="object 16">
              <a:extLst>
                <a:ext uri="{FF2B5EF4-FFF2-40B4-BE49-F238E27FC236}">
                  <a16:creationId xmlns:a16="http://schemas.microsoft.com/office/drawing/2014/main" id="{5B795219-A591-73B9-2556-A3D048B6C65A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72184" y="784201"/>
              <a:ext cx="102933" cy="120853"/>
            </a:xfrm>
            <a:prstGeom prst="rect">
              <a:avLst/>
            </a:prstGeom>
          </p:spPr>
        </p:pic>
        <p:sp>
          <p:nvSpPr>
            <p:cNvPr id="13" name="object 17">
              <a:extLst>
                <a:ext uri="{FF2B5EF4-FFF2-40B4-BE49-F238E27FC236}">
                  <a16:creationId xmlns:a16="http://schemas.microsoft.com/office/drawing/2014/main" id="{FB4ACF6A-FD50-E1EB-B873-CF9DA170206C}"/>
                </a:ext>
              </a:extLst>
            </p:cNvPr>
            <p:cNvSpPr/>
            <p:nvPr/>
          </p:nvSpPr>
          <p:spPr>
            <a:xfrm>
              <a:off x="6333619" y="1371375"/>
              <a:ext cx="50800" cy="59690"/>
            </a:xfrm>
            <a:custGeom>
              <a:avLst/>
              <a:gdLst/>
              <a:ahLst/>
              <a:cxnLst/>
              <a:rect l="l" t="t" r="r" b="b"/>
              <a:pathLst>
                <a:path w="50800" h="59690">
                  <a:moveTo>
                    <a:pt x="17868" y="0"/>
                  </a:moveTo>
                  <a:lnTo>
                    <a:pt x="8867" y="2161"/>
                  </a:lnTo>
                  <a:lnTo>
                    <a:pt x="3414" y="7599"/>
                  </a:lnTo>
                  <a:lnTo>
                    <a:pt x="722" y="14739"/>
                  </a:lnTo>
                  <a:lnTo>
                    <a:pt x="0" y="22009"/>
                  </a:lnTo>
                  <a:lnTo>
                    <a:pt x="4914" y="42900"/>
                  </a:lnTo>
                  <a:lnTo>
                    <a:pt x="4914" y="51981"/>
                  </a:lnTo>
                  <a:lnTo>
                    <a:pt x="3149" y="59347"/>
                  </a:lnTo>
                  <a:lnTo>
                    <a:pt x="17868" y="59347"/>
                  </a:lnTo>
                  <a:lnTo>
                    <a:pt x="50558" y="16510"/>
                  </a:lnTo>
                  <a:lnTo>
                    <a:pt x="47520" y="10099"/>
                  </a:lnTo>
                  <a:lnTo>
                    <a:pt x="39733" y="4849"/>
                  </a:lnTo>
                  <a:lnTo>
                    <a:pt x="29186" y="1302"/>
                  </a:lnTo>
                  <a:lnTo>
                    <a:pt x="17868" y="0"/>
                  </a:lnTo>
                  <a:close/>
                </a:path>
              </a:pathLst>
            </a:custGeom>
            <a:solidFill>
              <a:srgbClr val="E11A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273714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karriere-vst-villingen.de/" TargetMode="External"/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7560309" cy="10692130"/>
          </a:xfrm>
          <a:custGeom>
            <a:avLst/>
            <a:gdLst/>
            <a:ahLst/>
            <a:cxnLst/>
            <a:rect l="l" t="t" r="r" b="b"/>
            <a:pathLst>
              <a:path w="7560309" h="10692130">
                <a:moveTo>
                  <a:pt x="7559992" y="0"/>
                </a:moveTo>
                <a:lnTo>
                  <a:pt x="0" y="0"/>
                </a:lnTo>
                <a:lnTo>
                  <a:pt x="0" y="10692003"/>
                </a:lnTo>
                <a:lnTo>
                  <a:pt x="7559992" y="10692003"/>
                </a:lnTo>
                <a:lnTo>
                  <a:pt x="7559992" y="0"/>
                </a:lnTo>
                <a:close/>
              </a:path>
            </a:pathLst>
          </a:custGeom>
          <a:solidFill>
            <a:srgbClr val="FBD8C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00076" y="7112457"/>
            <a:ext cx="4340371" cy="3263987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2953984" y="9769118"/>
            <a:ext cx="2753995" cy="923290"/>
          </a:xfrm>
          <a:custGeom>
            <a:avLst/>
            <a:gdLst/>
            <a:ahLst/>
            <a:cxnLst/>
            <a:rect l="l" t="t" r="r" b="b"/>
            <a:pathLst>
              <a:path w="2753995" h="923290">
                <a:moveTo>
                  <a:pt x="1840214" y="0"/>
                </a:moveTo>
                <a:lnTo>
                  <a:pt x="1793138" y="573"/>
                </a:lnTo>
                <a:lnTo>
                  <a:pt x="1746004" y="3498"/>
                </a:lnTo>
                <a:lnTo>
                  <a:pt x="1698899" y="8798"/>
                </a:lnTo>
                <a:lnTo>
                  <a:pt x="1651910" y="16500"/>
                </a:lnTo>
                <a:lnTo>
                  <a:pt x="1605126" y="26626"/>
                </a:lnTo>
                <a:lnTo>
                  <a:pt x="1558634" y="39201"/>
                </a:lnTo>
                <a:lnTo>
                  <a:pt x="1512522" y="54249"/>
                </a:lnTo>
                <a:lnTo>
                  <a:pt x="1466876" y="71795"/>
                </a:lnTo>
                <a:lnTo>
                  <a:pt x="1451191" y="78603"/>
                </a:lnTo>
                <a:lnTo>
                  <a:pt x="1403500" y="99517"/>
                </a:lnTo>
                <a:lnTo>
                  <a:pt x="1355310" y="119071"/>
                </a:lnTo>
                <a:lnTo>
                  <a:pt x="1306647" y="137223"/>
                </a:lnTo>
                <a:lnTo>
                  <a:pt x="1257535" y="153934"/>
                </a:lnTo>
                <a:lnTo>
                  <a:pt x="1207996" y="169163"/>
                </a:lnTo>
                <a:lnTo>
                  <a:pt x="1158057" y="182872"/>
                </a:lnTo>
                <a:lnTo>
                  <a:pt x="1107740" y="195018"/>
                </a:lnTo>
                <a:lnTo>
                  <a:pt x="1057071" y="205564"/>
                </a:lnTo>
                <a:lnTo>
                  <a:pt x="1006073" y="214468"/>
                </a:lnTo>
                <a:lnTo>
                  <a:pt x="954770" y="221691"/>
                </a:lnTo>
                <a:lnTo>
                  <a:pt x="903186" y="227193"/>
                </a:lnTo>
                <a:lnTo>
                  <a:pt x="643103" y="250472"/>
                </a:lnTo>
                <a:lnTo>
                  <a:pt x="591461" y="257224"/>
                </a:lnTo>
                <a:lnTo>
                  <a:pt x="540665" y="268084"/>
                </a:lnTo>
                <a:lnTo>
                  <a:pt x="490913" y="282923"/>
                </a:lnTo>
                <a:lnTo>
                  <a:pt x="442401" y="301613"/>
                </a:lnTo>
                <a:lnTo>
                  <a:pt x="395326" y="324024"/>
                </a:lnTo>
                <a:lnTo>
                  <a:pt x="349886" y="350027"/>
                </a:lnTo>
                <a:lnTo>
                  <a:pt x="315994" y="372860"/>
                </a:lnTo>
                <a:lnTo>
                  <a:pt x="284703" y="397517"/>
                </a:lnTo>
                <a:lnTo>
                  <a:pt x="254828" y="424627"/>
                </a:lnTo>
                <a:lnTo>
                  <a:pt x="226368" y="454067"/>
                </a:lnTo>
                <a:lnTo>
                  <a:pt x="199323" y="485714"/>
                </a:lnTo>
                <a:lnTo>
                  <a:pt x="173690" y="519447"/>
                </a:lnTo>
                <a:lnTo>
                  <a:pt x="149468" y="555143"/>
                </a:lnTo>
                <a:lnTo>
                  <a:pt x="126657" y="592681"/>
                </a:lnTo>
                <a:lnTo>
                  <a:pt x="105253" y="631937"/>
                </a:lnTo>
                <a:lnTo>
                  <a:pt x="85257" y="672791"/>
                </a:lnTo>
                <a:lnTo>
                  <a:pt x="66666" y="715119"/>
                </a:lnTo>
                <a:lnTo>
                  <a:pt x="49479" y="758800"/>
                </a:lnTo>
                <a:lnTo>
                  <a:pt x="33694" y="803711"/>
                </a:lnTo>
                <a:lnTo>
                  <a:pt x="19311" y="849730"/>
                </a:lnTo>
                <a:lnTo>
                  <a:pt x="6328" y="896735"/>
                </a:lnTo>
                <a:lnTo>
                  <a:pt x="0" y="922885"/>
                </a:lnTo>
                <a:lnTo>
                  <a:pt x="2753458" y="922885"/>
                </a:lnTo>
                <a:lnTo>
                  <a:pt x="2687321" y="612231"/>
                </a:lnTo>
                <a:lnTo>
                  <a:pt x="2673997" y="559973"/>
                </a:lnTo>
                <a:lnTo>
                  <a:pt x="2656564" y="509156"/>
                </a:lnTo>
                <a:lnTo>
                  <a:pt x="2635077" y="460090"/>
                </a:lnTo>
                <a:lnTo>
                  <a:pt x="2609589" y="413085"/>
                </a:lnTo>
                <a:lnTo>
                  <a:pt x="2580152" y="368450"/>
                </a:lnTo>
                <a:lnTo>
                  <a:pt x="2546820" y="326494"/>
                </a:lnTo>
                <a:lnTo>
                  <a:pt x="2514121" y="290810"/>
                </a:lnTo>
                <a:lnTo>
                  <a:pt x="2479876" y="257065"/>
                </a:lnTo>
                <a:lnTo>
                  <a:pt x="2444173" y="225282"/>
                </a:lnTo>
                <a:lnTo>
                  <a:pt x="2407099" y="195485"/>
                </a:lnTo>
                <a:lnTo>
                  <a:pt x="2368741" y="167700"/>
                </a:lnTo>
                <a:lnTo>
                  <a:pt x="2329188" y="141950"/>
                </a:lnTo>
                <a:lnTo>
                  <a:pt x="2288527" y="118260"/>
                </a:lnTo>
                <a:lnTo>
                  <a:pt x="2246845" y="96654"/>
                </a:lnTo>
                <a:lnTo>
                  <a:pt x="2204230" y="77157"/>
                </a:lnTo>
                <a:lnTo>
                  <a:pt x="2160769" y="59792"/>
                </a:lnTo>
                <a:lnTo>
                  <a:pt x="2116550" y="44584"/>
                </a:lnTo>
                <a:lnTo>
                  <a:pt x="2071661" y="31558"/>
                </a:lnTo>
                <a:lnTo>
                  <a:pt x="2026188" y="20738"/>
                </a:lnTo>
                <a:lnTo>
                  <a:pt x="1980219" y="12147"/>
                </a:lnTo>
                <a:lnTo>
                  <a:pt x="1933842" y="5811"/>
                </a:lnTo>
                <a:lnTo>
                  <a:pt x="1887145" y="1754"/>
                </a:lnTo>
                <a:lnTo>
                  <a:pt x="1840214" y="0"/>
                </a:lnTo>
                <a:close/>
              </a:path>
            </a:pathLst>
          </a:custGeom>
          <a:solidFill>
            <a:srgbClr val="F584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7343813"/>
            <a:ext cx="3127375" cy="3348354"/>
          </a:xfrm>
          <a:custGeom>
            <a:avLst/>
            <a:gdLst/>
            <a:ahLst/>
            <a:cxnLst/>
            <a:rect l="l" t="t" r="r" b="b"/>
            <a:pathLst>
              <a:path w="3127375" h="3348354">
                <a:moveTo>
                  <a:pt x="2878645" y="263271"/>
                </a:moveTo>
                <a:lnTo>
                  <a:pt x="2870771" y="216293"/>
                </a:lnTo>
                <a:lnTo>
                  <a:pt x="2853461" y="171462"/>
                </a:lnTo>
                <a:lnTo>
                  <a:pt x="2827604" y="132537"/>
                </a:lnTo>
                <a:lnTo>
                  <a:pt x="2794101" y="103263"/>
                </a:lnTo>
                <a:lnTo>
                  <a:pt x="2753855" y="87388"/>
                </a:lnTo>
                <a:lnTo>
                  <a:pt x="2496553" y="76415"/>
                </a:lnTo>
                <a:lnTo>
                  <a:pt x="2445435" y="75399"/>
                </a:lnTo>
                <a:lnTo>
                  <a:pt x="2398103" y="89928"/>
                </a:lnTo>
                <a:lnTo>
                  <a:pt x="2357704" y="117843"/>
                </a:lnTo>
                <a:lnTo>
                  <a:pt x="2327376" y="156959"/>
                </a:lnTo>
                <a:lnTo>
                  <a:pt x="2310219" y="205130"/>
                </a:lnTo>
                <a:lnTo>
                  <a:pt x="2310688" y="247789"/>
                </a:lnTo>
                <a:lnTo>
                  <a:pt x="2328722" y="274929"/>
                </a:lnTo>
                <a:lnTo>
                  <a:pt x="2360828" y="291236"/>
                </a:lnTo>
                <a:lnTo>
                  <a:pt x="2403462" y="301383"/>
                </a:lnTo>
                <a:lnTo>
                  <a:pt x="2453106" y="310057"/>
                </a:lnTo>
                <a:lnTo>
                  <a:pt x="2647061" y="375386"/>
                </a:lnTo>
                <a:lnTo>
                  <a:pt x="2693022" y="381965"/>
                </a:lnTo>
                <a:lnTo>
                  <a:pt x="2741447" y="384378"/>
                </a:lnTo>
                <a:lnTo>
                  <a:pt x="2788170" y="380441"/>
                </a:lnTo>
                <a:lnTo>
                  <a:pt x="2829001" y="367969"/>
                </a:lnTo>
                <a:lnTo>
                  <a:pt x="2859735" y="344766"/>
                </a:lnTo>
                <a:lnTo>
                  <a:pt x="2876181" y="308635"/>
                </a:lnTo>
                <a:lnTo>
                  <a:pt x="2878645" y="263271"/>
                </a:lnTo>
                <a:close/>
              </a:path>
              <a:path w="3127375" h="3348354">
                <a:moveTo>
                  <a:pt x="3126778" y="1479156"/>
                </a:moveTo>
                <a:lnTo>
                  <a:pt x="3126321" y="1434858"/>
                </a:lnTo>
                <a:lnTo>
                  <a:pt x="3124454" y="1391132"/>
                </a:lnTo>
                <a:lnTo>
                  <a:pt x="3121126" y="1347990"/>
                </a:lnTo>
                <a:lnTo>
                  <a:pt x="3116326" y="1305433"/>
                </a:lnTo>
                <a:lnTo>
                  <a:pt x="3110001" y="1263497"/>
                </a:lnTo>
                <a:lnTo>
                  <a:pt x="3102127" y="1222184"/>
                </a:lnTo>
                <a:lnTo>
                  <a:pt x="3092666" y="1181506"/>
                </a:lnTo>
                <a:lnTo>
                  <a:pt x="3081566" y="1141501"/>
                </a:lnTo>
                <a:lnTo>
                  <a:pt x="3068828" y="1102156"/>
                </a:lnTo>
                <a:lnTo>
                  <a:pt x="3054388" y="1063510"/>
                </a:lnTo>
                <a:lnTo>
                  <a:pt x="3038221" y="1025563"/>
                </a:lnTo>
                <a:lnTo>
                  <a:pt x="3020301" y="988339"/>
                </a:lnTo>
                <a:lnTo>
                  <a:pt x="3000578" y="951865"/>
                </a:lnTo>
                <a:lnTo>
                  <a:pt x="2979039" y="916127"/>
                </a:lnTo>
                <a:lnTo>
                  <a:pt x="2955620" y="881176"/>
                </a:lnTo>
                <a:lnTo>
                  <a:pt x="2930309" y="847001"/>
                </a:lnTo>
                <a:lnTo>
                  <a:pt x="2903067" y="813625"/>
                </a:lnTo>
                <a:lnTo>
                  <a:pt x="2873857" y="781062"/>
                </a:lnTo>
                <a:lnTo>
                  <a:pt x="2842641" y="749338"/>
                </a:lnTo>
                <a:lnTo>
                  <a:pt x="2809392" y="718464"/>
                </a:lnTo>
                <a:lnTo>
                  <a:pt x="2774061" y="688454"/>
                </a:lnTo>
                <a:lnTo>
                  <a:pt x="2736646" y="659320"/>
                </a:lnTo>
                <a:lnTo>
                  <a:pt x="2696527" y="631113"/>
                </a:lnTo>
                <a:lnTo>
                  <a:pt x="2655062" y="605167"/>
                </a:lnTo>
                <a:lnTo>
                  <a:pt x="2612364" y="581406"/>
                </a:lnTo>
                <a:lnTo>
                  <a:pt x="2568537" y="559777"/>
                </a:lnTo>
                <a:lnTo>
                  <a:pt x="2523718" y="540207"/>
                </a:lnTo>
                <a:lnTo>
                  <a:pt x="2478011" y="522643"/>
                </a:lnTo>
                <a:lnTo>
                  <a:pt x="2431529" y="506996"/>
                </a:lnTo>
                <a:lnTo>
                  <a:pt x="2384399" y="493242"/>
                </a:lnTo>
                <a:lnTo>
                  <a:pt x="2336723" y="481279"/>
                </a:lnTo>
                <a:lnTo>
                  <a:pt x="2288616" y="471055"/>
                </a:lnTo>
                <a:lnTo>
                  <a:pt x="2240216" y="462495"/>
                </a:lnTo>
                <a:lnTo>
                  <a:pt x="787996" y="230987"/>
                </a:lnTo>
                <a:lnTo>
                  <a:pt x="742035" y="222643"/>
                </a:lnTo>
                <a:lnTo>
                  <a:pt x="696518" y="212432"/>
                </a:lnTo>
                <a:lnTo>
                  <a:pt x="651421" y="200482"/>
                </a:lnTo>
                <a:lnTo>
                  <a:pt x="606755" y="186944"/>
                </a:lnTo>
                <a:lnTo>
                  <a:pt x="562521" y="171970"/>
                </a:lnTo>
                <a:lnTo>
                  <a:pt x="471512" y="137795"/>
                </a:lnTo>
                <a:lnTo>
                  <a:pt x="424218" y="120586"/>
                </a:lnTo>
                <a:lnTo>
                  <a:pt x="376821" y="104063"/>
                </a:lnTo>
                <a:lnTo>
                  <a:pt x="329361" y="88265"/>
                </a:lnTo>
                <a:lnTo>
                  <a:pt x="281851" y="73202"/>
                </a:lnTo>
                <a:lnTo>
                  <a:pt x="234327" y="58902"/>
                </a:lnTo>
                <a:lnTo>
                  <a:pt x="186791" y="45364"/>
                </a:lnTo>
                <a:lnTo>
                  <a:pt x="139268" y="32626"/>
                </a:lnTo>
                <a:lnTo>
                  <a:pt x="91808" y="20701"/>
                </a:lnTo>
                <a:lnTo>
                  <a:pt x="44399" y="9613"/>
                </a:lnTo>
                <a:lnTo>
                  <a:pt x="0" y="0"/>
                </a:lnTo>
                <a:lnTo>
                  <a:pt x="0" y="3348190"/>
                </a:lnTo>
                <a:lnTo>
                  <a:pt x="2755023" y="3348190"/>
                </a:lnTo>
                <a:lnTo>
                  <a:pt x="2815590" y="2773476"/>
                </a:lnTo>
                <a:lnTo>
                  <a:pt x="2822359" y="2719743"/>
                </a:lnTo>
                <a:lnTo>
                  <a:pt x="2831388" y="2666365"/>
                </a:lnTo>
                <a:lnTo>
                  <a:pt x="2842742" y="2613469"/>
                </a:lnTo>
                <a:lnTo>
                  <a:pt x="2856509" y="2561158"/>
                </a:lnTo>
                <a:lnTo>
                  <a:pt x="2872778" y="2509570"/>
                </a:lnTo>
                <a:lnTo>
                  <a:pt x="2891612" y="2458821"/>
                </a:lnTo>
                <a:lnTo>
                  <a:pt x="2912224" y="2406599"/>
                </a:lnTo>
                <a:lnTo>
                  <a:pt x="2932125" y="2354618"/>
                </a:lnTo>
                <a:lnTo>
                  <a:pt x="2951264" y="2302903"/>
                </a:lnTo>
                <a:lnTo>
                  <a:pt x="2969603" y="2251456"/>
                </a:lnTo>
                <a:lnTo>
                  <a:pt x="2987116" y="2200313"/>
                </a:lnTo>
                <a:lnTo>
                  <a:pt x="3003766" y="2149475"/>
                </a:lnTo>
                <a:lnTo>
                  <a:pt x="3019514" y="2098967"/>
                </a:lnTo>
                <a:lnTo>
                  <a:pt x="3034322" y="2048789"/>
                </a:lnTo>
                <a:lnTo>
                  <a:pt x="3048177" y="1998980"/>
                </a:lnTo>
                <a:lnTo>
                  <a:pt x="3061017" y="1949538"/>
                </a:lnTo>
                <a:lnTo>
                  <a:pt x="3072828" y="1900491"/>
                </a:lnTo>
                <a:lnTo>
                  <a:pt x="3083560" y="1851837"/>
                </a:lnTo>
                <a:lnTo>
                  <a:pt x="3093199" y="1803615"/>
                </a:lnTo>
                <a:lnTo>
                  <a:pt x="3101695" y="1755825"/>
                </a:lnTo>
                <a:lnTo>
                  <a:pt x="3109010" y="1708492"/>
                </a:lnTo>
                <a:lnTo>
                  <a:pt x="3115119" y="1661629"/>
                </a:lnTo>
                <a:lnTo>
                  <a:pt x="3119983" y="1615236"/>
                </a:lnTo>
                <a:lnTo>
                  <a:pt x="3123565" y="1569351"/>
                </a:lnTo>
                <a:lnTo>
                  <a:pt x="3125838" y="1523987"/>
                </a:lnTo>
                <a:lnTo>
                  <a:pt x="3126778" y="1479156"/>
                </a:lnTo>
                <a:close/>
              </a:path>
            </a:pathLst>
          </a:custGeom>
          <a:solidFill>
            <a:srgbClr val="E11A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5047736" y="0"/>
            <a:ext cx="2512695" cy="2264410"/>
          </a:xfrm>
          <a:custGeom>
            <a:avLst/>
            <a:gdLst/>
            <a:ahLst/>
            <a:cxnLst/>
            <a:rect l="l" t="t" r="r" b="b"/>
            <a:pathLst>
              <a:path w="2512695" h="2264410">
                <a:moveTo>
                  <a:pt x="2512268" y="0"/>
                </a:moveTo>
                <a:lnTo>
                  <a:pt x="0" y="0"/>
                </a:lnTo>
                <a:lnTo>
                  <a:pt x="2773" y="44858"/>
                </a:lnTo>
                <a:lnTo>
                  <a:pt x="7467" y="91835"/>
                </a:lnTo>
                <a:lnTo>
                  <a:pt x="13946" y="138656"/>
                </a:lnTo>
                <a:lnTo>
                  <a:pt x="22215" y="185267"/>
                </a:lnTo>
                <a:lnTo>
                  <a:pt x="32278" y="231612"/>
                </a:lnTo>
                <a:lnTo>
                  <a:pt x="44138" y="277635"/>
                </a:lnTo>
                <a:lnTo>
                  <a:pt x="57800" y="323280"/>
                </a:lnTo>
                <a:lnTo>
                  <a:pt x="73267" y="368491"/>
                </a:lnTo>
                <a:lnTo>
                  <a:pt x="90544" y="413214"/>
                </a:lnTo>
                <a:lnTo>
                  <a:pt x="109633" y="457391"/>
                </a:lnTo>
                <a:lnTo>
                  <a:pt x="130540" y="500968"/>
                </a:lnTo>
                <a:lnTo>
                  <a:pt x="153267" y="543889"/>
                </a:lnTo>
                <a:lnTo>
                  <a:pt x="177819" y="586098"/>
                </a:lnTo>
                <a:lnTo>
                  <a:pt x="204200" y="627538"/>
                </a:lnTo>
                <a:lnTo>
                  <a:pt x="216659" y="645611"/>
                </a:lnTo>
                <a:lnTo>
                  <a:pt x="244792" y="685778"/>
                </a:lnTo>
                <a:lnTo>
                  <a:pt x="272089" y="726475"/>
                </a:lnTo>
                <a:lnTo>
                  <a:pt x="298528" y="767693"/>
                </a:lnTo>
                <a:lnTo>
                  <a:pt x="324086" y="809424"/>
                </a:lnTo>
                <a:lnTo>
                  <a:pt x="348741" y="851660"/>
                </a:lnTo>
                <a:lnTo>
                  <a:pt x="372471" y="894393"/>
                </a:lnTo>
                <a:lnTo>
                  <a:pt x="395254" y="937616"/>
                </a:lnTo>
                <a:lnTo>
                  <a:pt x="417069" y="981320"/>
                </a:lnTo>
                <a:lnTo>
                  <a:pt x="437892" y="1025498"/>
                </a:lnTo>
                <a:lnTo>
                  <a:pt x="457703" y="1070141"/>
                </a:lnTo>
                <a:lnTo>
                  <a:pt x="476478" y="1115243"/>
                </a:lnTo>
                <a:lnTo>
                  <a:pt x="494197" y="1160794"/>
                </a:lnTo>
                <a:lnTo>
                  <a:pt x="510836" y="1206787"/>
                </a:lnTo>
                <a:lnTo>
                  <a:pt x="526374" y="1253214"/>
                </a:lnTo>
                <a:lnTo>
                  <a:pt x="540788" y="1300067"/>
                </a:lnTo>
                <a:lnTo>
                  <a:pt x="635746" y="1622837"/>
                </a:lnTo>
                <a:lnTo>
                  <a:pt x="651410" y="1670682"/>
                </a:lnTo>
                <a:lnTo>
                  <a:pt x="669861" y="1717361"/>
                </a:lnTo>
                <a:lnTo>
                  <a:pt x="691012" y="1762784"/>
                </a:lnTo>
                <a:lnTo>
                  <a:pt x="714775" y="1806859"/>
                </a:lnTo>
                <a:lnTo>
                  <a:pt x="741061" y="1849495"/>
                </a:lnTo>
                <a:lnTo>
                  <a:pt x="769781" y="1890601"/>
                </a:lnTo>
                <a:lnTo>
                  <a:pt x="800847" y="1930086"/>
                </a:lnTo>
                <a:lnTo>
                  <a:pt x="834171" y="1967858"/>
                </a:lnTo>
                <a:lnTo>
                  <a:pt x="863504" y="1997605"/>
                </a:lnTo>
                <a:lnTo>
                  <a:pt x="893423" y="2024501"/>
                </a:lnTo>
                <a:lnTo>
                  <a:pt x="925071" y="2049871"/>
                </a:lnTo>
                <a:lnTo>
                  <a:pt x="958374" y="2073731"/>
                </a:lnTo>
                <a:lnTo>
                  <a:pt x="993256" y="2096097"/>
                </a:lnTo>
                <a:lnTo>
                  <a:pt x="1029642" y="2116987"/>
                </a:lnTo>
                <a:lnTo>
                  <a:pt x="1067456" y="2136416"/>
                </a:lnTo>
                <a:lnTo>
                  <a:pt x="1106716" y="2154440"/>
                </a:lnTo>
                <a:lnTo>
                  <a:pt x="1147068" y="2170960"/>
                </a:lnTo>
                <a:lnTo>
                  <a:pt x="1188714" y="2186107"/>
                </a:lnTo>
                <a:lnTo>
                  <a:pt x="1231488" y="2199860"/>
                </a:lnTo>
                <a:lnTo>
                  <a:pt x="1275313" y="2212235"/>
                </a:lnTo>
                <a:lnTo>
                  <a:pt x="1320114" y="2223248"/>
                </a:lnTo>
                <a:lnTo>
                  <a:pt x="1365816" y="2232917"/>
                </a:lnTo>
                <a:lnTo>
                  <a:pt x="1412343" y="2241256"/>
                </a:lnTo>
                <a:lnTo>
                  <a:pt x="1459621" y="2248284"/>
                </a:lnTo>
                <a:lnTo>
                  <a:pt x="1507572" y="2254016"/>
                </a:lnTo>
                <a:lnTo>
                  <a:pt x="1556124" y="2258470"/>
                </a:lnTo>
                <a:lnTo>
                  <a:pt x="1605199" y="2261660"/>
                </a:lnTo>
                <a:lnTo>
                  <a:pt x="1654722" y="2263604"/>
                </a:lnTo>
                <a:lnTo>
                  <a:pt x="1704619" y="2264319"/>
                </a:lnTo>
                <a:lnTo>
                  <a:pt x="1754813" y="2263821"/>
                </a:lnTo>
                <a:lnTo>
                  <a:pt x="1805230" y="2262126"/>
                </a:lnTo>
                <a:lnTo>
                  <a:pt x="1855794" y="2259250"/>
                </a:lnTo>
                <a:lnTo>
                  <a:pt x="1906429" y="2255211"/>
                </a:lnTo>
                <a:lnTo>
                  <a:pt x="1957061" y="2250025"/>
                </a:lnTo>
                <a:lnTo>
                  <a:pt x="2007614" y="2243708"/>
                </a:lnTo>
                <a:lnTo>
                  <a:pt x="2058012" y="2236276"/>
                </a:lnTo>
                <a:lnTo>
                  <a:pt x="2108181" y="2227747"/>
                </a:lnTo>
                <a:lnTo>
                  <a:pt x="2158044" y="2218137"/>
                </a:lnTo>
                <a:lnTo>
                  <a:pt x="2207527" y="2207461"/>
                </a:lnTo>
                <a:lnTo>
                  <a:pt x="2256554" y="2195737"/>
                </a:lnTo>
                <a:lnTo>
                  <a:pt x="2305050" y="2182982"/>
                </a:lnTo>
                <a:lnTo>
                  <a:pt x="2352939" y="2169210"/>
                </a:lnTo>
                <a:lnTo>
                  <a:pt x="2400258" y="2154402"/>
                </a:lnTo>
                <a:lnTo>
                  <a:pt x="2446595" y="2138688"/>
                </a:lnTo>
                <a:lnTo>
                  <a:pt x="2492212" y="2121969"/>
                </a:lnTo>
                <a:lnTo>
                  <a:pt x="2512268" y="2114043"/>
                </a:lnTo>
                <a:lnTo>
                  <a:pt x="2512268" y="0"/>
                </a:lnTo>
                <a:close/>
              </a:path>
            </a:pathLst>
          </a:custGeom>
          <a:solidFill>
            <a:srgbClr val="F584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5760001" y="9349092"/>
            <a:ext cx="1800225" cy="1343025"/>
          </a:xfrm>
          <a:custGeom>
            <a:avLst/>
            <a:gdLst/>
            <a:ahLst/>
            <a:cxnLst/>
            <a:rect l="l" t="t" r="r" b="b"/>
            <a:pathLst>
              <a:path w="1800225" h="1343025">
                <a:moveTo>
                  <a:pt x="1196684" y="0"/>
                </a:moveTo>
                <a:lnTo>
                  <a:pt x="1147839" y="1565"/>
                </a:lnTo>
                <a:lnTo>
                  <a:pt x="1100050" y="5369"/>
                </a:lnTo>
                <a:lnTo>
                  <a:pt x="1053600" y="11433"/>
                </a:lnTo>
                <a:lnTo>
                  <a:pt x="1008772" y="19779"/>
                </a:lnTo>
                <a:lnTo>
                  <a:pt x="965848" y="30431"/>
                </a:lnTo>
                <a:lnTo>
                  <a:pt x="925111" y="43411"/>
                </a:lnTo>
                <a:lnTo>
                  <a:pt x="886844" y="58742"/>
                </a:lnTo>
                <a:lnTo>
                  <a:pt x="256314" y="340644"/>
                </a:lnTo>
                <a:lnTo>
                  <a:pt x="212450" y="362784"/>
                </a:lnTo>
                <a:lnTo>
                  <a:pt x="173166" y="387776"/>
                </a:lnTo>
                <a:lnTo>
                  <a:pt x="138314" y="415449"/>
                </a:lnTo>
                <a:lnTo>
                  <a:pt x="107749" y="445628"/>
                </a:lnTo>
                <a:lnTo>
                  <a:pt x="81325" y="478143"/>
                </a:lnTo>
                <a:lnTo>
                  <a:pt x="58894" y="512820"/>
                </a:lnTo>
                <a:lnTo>
                  <a:pt x="40312" y="549487"/>
                </a:lnTo>
                <a:lnTo>
                  <a:pt x="25431" y="587971"/>
                </a:lnTo>
                <a:lnTo>
                  <a:pt x="14105" y="628100"/>
                </a:lnTo>
                <a:lnTo>
                  <a:pt x="6189" y="669701"/>
                </a:lnTo>
                <a:lnTo>
                  <a:pt x="1536" y="712602"/>
                </a:lnTo>
                <a:lnTo>
                  <a:pt x="0" y="756629"/>
                </a:lnTo>
                <a:lnTo>
                  <a:pt x="1434" y="801612"/>
                </a:lnTo>
                <a:lnTo>
                  <a:pt x="5692" y="847376"/>
                </a:lnTo>
                <a:lnTo>
                  <a:pt x="12628" y="893749"/>
                </a:lnTo>
                <a:lnTo>
                  <a:pt x="22096" y="940559"/>
                </a:lnTo>
                <a:lnTo>
                  <a:pt x="33950" y="987634"/>
                </a:lnTo>
                <a:lnTo>
                  <a:pt x="48043" y="1034800"/>
                </a:lnTo>
                <a:lnTo>
                  <a:pt x="64229" y="1081885"/>
                </a:lnTo>
                <a:lnTo>
                  <a:pt x="82362" y="1128717"/>
                </a:lnTo>
                <a:lnTo>
                  <a:pt x="90948" y="1151334"/>
                </a:lnTo>
                <a:lnTo>
                  <a:pt x="98355" y="1174339"/>
                </a:lnTo>
                <a:lnTo>
                  <a:pt x="104518" y="1197701"/>
                </a:lnTo>
                <a:lnTo>
                  <a:pt x="109375" y="1221389"/>
                </a:lnTo>
                <a:lnTo>
                  <a:pt x="130700" y="1342910"/>
                </a:lnTo>
                <a:lnTo>
                  <a:pt x="1800003" y="1342910"/>
                </a:lnTo>
                <a:lnTo>
                  <a:pt x="1800003" y="173545"/>
                </a:lnTo>
                <a:lnTo>
                  <a:pt x="1799251" y="172939"/>
                </a:lnTo>
                <a:lnTo>
                  <a:pt x="1762385" y="147481"/>
                </a:lnTo>
                <a:lnTo>
                  <a:pt x="1722901" y="123965"/>
                </a:lnTo>
                <a:lnTo>
                  <a:pt x="1681084" y="102415"/>
                </a:lnTo>
                <a:lnTo>
                  <a:pt x="1637214" y="82853"/>
                </a:lnTo>
                <a:lnTo>
                  <a:pt x="1591575" y="65301"/>
                </a:lnTo>
                <a:lnTo>
                  <a:pt x="1544450" y="49783"/>
                </a:lnTo>
                <a:lnTo>
                  <a:pt x="1496121" y="36322"/>
                </a:lnTo>
                <a:lnTo>
                  <a:pt x="1446870" y="24939"/>
                </a:lnTo>
                <a:lnTo>
                  <a:pt x="1396980" y="15657"/>
                </a:lnTo>
                <a:lnTo>
                  <a:pt x="1346734" y="8500"/>
                </a:lnTo>
                <a:lnTo>
                  <a:pt x="1296415" y="3489"/>
                </a:lnTo>
                <a:lnTo>
                  <a:pt x="1246304" y="648"/>
                </a:lnTo>
                <a:lnTo>
                  <a:pt x="1196684" y="0"/>
                </a:lnTo>
                <a:close/>
              </a:path>
            </a:pathLst>
          </a:custGeom>
          <a:solidFill>
            <a:srgbClr val="E11A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079C61CC-6909-943B-B59F-40021373ADE2}"/>
              </a:ext>
            </a:extLst>
          </p:cNvPr>
          <p:cNvSpPr txBox="1">
            <a:spLocks/>
          </p:cNvSpPr>
          <p:nvPr userDrawn="1"/>
        </p:nvSpPr>
        <p:spPr>
          <a:xfrm>
            <a:off x="454470" y="526273"/>
            <a:ext cx="3869690" cy="103124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>
            <a:lvl1pPr>
              <a:defRPr sz="3600" b="1" i="0">
                <a:solidFill>
                  <a:srgbClr val="F5845E"/>
                </a:solidFill>
                <a:latin typeface="Intro Black Alt"/>
                <a:ea typeface="+mj-ea"/>
                <a:cs typeface="Intro Black Alt"/>
              </a:defRPr>
            </a:lvl1pPr>
          </a:lstStyle>
          <a:p>
            <a:pPr marL="12700" marR="5080">
              <a:lnSpc>
                <a:spcPts val="3600"/>
              </a:lnSpc>
              <a:spcBef>
                <a:spcPts val="819"/>
              </a:spcBef>
            </a:pPr>
            <a:r>
              <a:rPr lang="de-DE" spc="-10" dirty="0"/>
              <a:t>Der</a:t>
            </a:r>
            <a:r>
              <a:rPr lang="de-DE" spc="-325" dirty="0"/>
              <a:t> </a:t>
            </a:r>
            <a:r>
              <a:rPr lang="de-DE" dirty="0"/>
              <a:t>Job</a:t>
            </a:r>
            <a:r>
              <a:rPr lang="de-DE" spc="-70" dirty="0"/>
              <a:t> </a:t>
            </a:r>
            <a:r>
              <a:rPr lang="de-DE" dirty="0"/>
              <a:t>mit</a:t>
            </a:r>
            <a:r>
              <a:rPr lang="de-DE" spc="-40" dirty="0"/>
              <a:t> </a:t>
            </a:r>
            <a:r>
              <a:rPr lang="de-DE" spc="-25" dirty="0"/>
              <a:t>dem </a:t>
            </a:r>
            <a:r>
              <a:rPr lang="de-DE" spc="-30" dirty="0"/>
              <a:t>besonderen</a:t>
            </a:r>
            <a:r>
              <a:rPr lang="de-DE" spc="-160" dirty="0"/>
              <a:t> </a:t>
            </a:r>
            <a:r>
              <a:rPr lang="de-DE" spc="-10" dirty="0">
                <a:solidFill>
                  <a:srgbClr val="E11A22"/>
                </a:solidFill>
              </a:rPr>
              <a:t>Plus.</a:t>
            </a:r>
          </a:p>
        </p:txBody>
      </p:sp>
      <p:grpSp>
        <p:nvGrpSpPr>
          <p:cNvPr id="9" name="object 12">
            <a:extLst>
              <a:ext uri="{FF2B5EF4-FFF2-40B4-BE49-F238E27FC236}">
                <a16:creationId xmlns:a16="http://schemas.microsoft.com/office/drawing/2014/main" id="{35E294A6-5A7D-9564-4299-A0122BB8C6B4}"/>
              </a:ext>
            </a:extLst>
          </p:cNvPr>
          <p:cNvGrpSpPr/>
          <p:nvPr userDrawn="1"/>
        </p:nvGrpSpPr>
        <p:grpSpPr>
          <a:xfrm>
            <a:off x="6065080" y="540055"/>
            <a:ext cx="1036955" cy="1264920"/>
            <a:chOff x="6065080" y="540055"/>
            <a:chExt cx="1036955" cy="1264920"/>
          </a:xfrm>
        </p:grpSpPr>
        <p:pic>
          <p:nvPicPr>
            <p:cNvPr id="10" name="object 13">
              <a:extLst>
                <a:ext uri="{FF2B5EF4-FFF2-40B4-BE49-F238E27FC236}">
                  <a16:creationId xmlns:a16="http://schemas.microsoft.com/office/drawing/2014/main" id="{FE76023B-42D3-C7BC-59E8-91356940B76A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04041" y="1258415"/>
              <a:ext cx="106324" cy="96075"/>
            </a:xfrm>
            <a:prstGeom prst="rect">
              <a:avLst/>
            </a:prstGeom>
          </p:spPr>
        </p:pic>
        <p:sp>
          <p:nvSpPr>
            <p:cNvPr id="11" name="object 14">
              <a:extLst>
                <a:ext uri="{FF2B5EF4-FFF2-40B4-BE49-F238E27FC236}">
                  <a16:creationId xmlns:a16="http://schemas.microsoft.com/office/drawing/2014/main" id="{F846A837-BD57-ADE6-0186-653DBB65ABF1}"/>
                </a:ext>
              </a:extLst>
            </p:cNvPr>
            <p:cNvSpPr/>
            <p:nvPr/>
          </p:nvSpPr>
          <p:spPr>
            <a:xfrm>
              <a:off x="6065075" y="540067"/>
              <a:ext cx="1036955" cy="1264920"/>
            </a:xfrm>
            <a:custGeom>
              <a:avLst/>
              <a:gdLst/>
              <a:ahLst/>
              <a:cxnLst/>
              <a:rect l="l" t="t" r="r" b="b"/>
              <a:pathLst>
                <a:path w="1036954" h="1264920">
                  <a:moveTo>
                    <a:pt x="353098" y="619201"/>
                  </a:moveTo>
                  <a:lnTo>
                    <a:pt x="349783" y="576859"/>
                  </a:lnTo>
                  <a:lnTo>
                    <a:pt x="348742" y="571068"/>
                  </a:lnTo>
                  <a:lnTo>
                    <a:pt x="348157" y="565200"/>
                  </a:lnTo>
                  <a:lnTo>
                    <a:pt x="351434" y="466902"/>
                  </a:lnTo>
                  <a:lnTo>
                    <a:pt x="351307" y="458406"/>
                  </a:lnTo>
                  <a:lnTo>
                    <a:pt x="350304" y="449986"/>
                  </a:lnTo>
                  <a:lnTo>
                    <a:pt x="327291" y="411657"/>
                  </a:lnTo>
                  <a:lnTo>
                    <a:pt x="271119" y="398335"/>
                  </a:lnTo>
                  <a:lnTo>
                    <a:pt x="236105" y="402755"/>
                  </a:lnTo>
                  <a:lnTo>
                    <a:pt x="229425" y="404037"/>
                  </a:lnTo>
                  <a:lnTo>
                    <a:pt x="222580" y="404266"/>
                  </a:lnTo>
                  <a:lnTo>
                    <a:pt x="116471" y="395020"/>
                  </a:lnTo>
                  <a:lnTo>
                    <a:pt x="107099" y="394741"/>
                  </a:lnTo>
                  <a:lnTo>
                    <a:pt x="97777" y="395566"/>
                  </a:lnTo>
                  <a:lnTo>
                    <a:pt x="50800" y="419569"/>
                  </a:lnTo>
                  <a:lnTo>
                    <a:pt x="16332" y="477558"/>
                  </a:lnTo>
                  <a:lnTo>
                    <a:pt x="13754" y="512432"/>
                  </a:lnTo>
                  <a:lnTo>
                    <a:pt x="14897" y="529615"/>
                  </a:lnTo>
                  <a:lnTo>
                    <a:pt x="15036" y="546620"/>
                  </a:lnTo>
                  <a:lnTo>
                    <a:pt x="13881" y="563524"/>
                  </a:lnTo>
                  <a:lnTo>
                    <a:pt x="11125" y="580288"/>
                  </a:lnTo>
                  <a:lnTo>
                    <a:pt x="0" y="630872"/>
                  </a:lnTo>
                  <a:lnTo>
                    <a:pt x="2311" y="635762"/>
                  </a:lnTo>
                  <a:lnTo>
                    <a:pt x="4000" y="640892"/>
                  </a:lnTo>
                  <a:lnTo>
                    <a:pt x="5321" y="646137"/>
                  </a:lnTo>
                  <a:lnTo>
                    <a:pt x="29591" y="684568"/>
                  </a:lnTo>
                  <a:lnTo>
                    <a:pt x="73533" y="713574"/>
                  </a:lnTo>
                  <a:lnTo>
                    <a:pt x="125603" y="729754"/>
                  </a:lnTo>
                  <a:lnTo>
                    <a:pt x="174218" y="729691"/>
                  </a:lnTo>
                  <a:lnTo>
                    <a:pt x="291782" y="704215"/>
                  </a:lnTo>
                  <a:lnTo>
                    <a:pt x="326415" y="687158"/>
                  </a:lnTo>
                  <a:lnTo>
                    <a:pt x="346075" y="657390"/>
                  </a:lnTo>
                  <a:lnTo>
                    <a:pt x="353098" y="619201"/>
                  </a:lnTo>
                  <a:close/>
                </a:path>
                <a:path w="1036954" h="1264920">
                  <a:moveTo>
                    <a:pt x="675817" y="111023"/>
                  </a:moveTo>
                  <a:lnTo>
                    <a:pt x="666470" y="73558"/>
                  </a:lnTo>
                  <a:lnTo>
                    <a:pt x="605701" y="33083"/>
                  </a:lnTo>
                  <a:lnTo>
                    <a:pt x="563613" y="27368"/>
                  </a:lnTo>
                  <a:lnTo>
                    <a:pt x="557733" y="27165"/>
                  </a:lnTo>
                  <a:lnTo>
                    <a:pt x="551878" y="26492"/>
                  </a:lnTo>
                  <a:lnTo>
                    <a:pt x="456501" y="2476"/>
                  </a:lnTo>
                  <a:lnTo>
                    <a:pt x="448170" y="800"/>
                  </a:lnTo>
                  <a:lnTo>
                    <a:pt x="439737" y="0"/>
                  </a:lnTo>
                  <a:lnTo>
                    <a:pt x="431292" y="203"/>
                  </a:lnTo>
                  <a:lnTo>
                    <a:pt x="381215" y="36690"/>
                  </a:lnTo>
                  <a:lnTo>
                    <a:pt x="369404" y="101612"/>
                  </a:lnTo>
                  <a:lnTo>
                    <a:pt x="369239" y="108419"/>
                  </a:lnTo>
                  <a:lnTo>
                    <a:pt x="368007" y="115150"/>
                  </a:lnTo>
                  <a:lnTo>
                    <a:pt x="336499" y="216903"/>
                  </a:lnTo>
                  <a:lnTo>
                    <a:pt x="334289" y="225729"/>
                  </a:lnTo>
                  <a:lnTo>
                    <a:pt x="333095" y="234721"/>
                  </a:lnTo>
                  <a:lnTo>
                    <a:pt x="333006" y="243776"/>
                  </a:lnTo>
                  <a:lnTo>
                    <a:pt x="334124" y="252780"/>
                  </a:lnTo>
                  <a:lnTo>
                    <a:pt x="367360" y="312635"/>
                  </a:lnTo>
                  <a:lnTo>
                    <a:pt x="429425" y="342125"/>
                  </a:lnTo>
                  <a:lnTo>
                    <a:pt x="435787" y="342607"/>
                  </a:lnTo>
                  <a:lnTo>
                    <a:pt x="442150" y="342442"/>
                  </a:lnTo>
                  <a:lnTo>
                    <a:pt x="448500" y="341718"/>
                  </a:lnTo>
                  <a:lnTo>
                    <a:pt x="454761" y="340499"/>
                  </a:lnTo>
                  <a:lnTo>
                    <a:pt x="556158" y="316953"/>
                  </a:lnTo>
                  <a:lnTo>
                    <a:pt x="561416" y="315734"/>
                  </a:lnTo>
                  <a:lnTo>
                    <a:pt x="566801" y="315163"/>
                  </a:lnTo>
                  <a:lnTo>
                    <a:pt x="572198" y="314985"/>
                  </a:lnTo>
                  <a:lnTo>
                    <a:pt x="612736" y="309346"/>
                  </a:lnTo>
                  <a:lnTo>
                    <a:pt x="645655" y="294436"/>
                  </a:lnTo>
                  <a:lnTo>
                    <a:pt x="667740" y="268884"/>
                  </a:lnTo>
                  <a:lnTo>
                    <a:pt x="675817" y="231305"/>
                  </a:lnTo>
                  <a:lnTo>
                    <a:pt x="675817" y="111023"/>
                  </a:lnTo>
                  <a:close/>
                </a:path>
                <a:path w="1036954" h="1264920">
                  <a:moveTo>
                    <a:pt x="682625" y="616496"/>
                  </a:moveTo>
                  <a:lnTo>
                    <a:pt x="672160" y="556120"/>
                  </a:lnTo>
                  <a:lnTo>
                    <a:pt x="671791" y="547966"/>
                  </a:lnTo>
                  <a:lnTo>
                    <a:pt x="672452" y="539800"/>
                  </a:lnTo>
                  <a:lnTo>
                    <a:pt x="673735" y="502513"/>
                  </a:lnTo>
                  <a:lnTo>
                    <a:pt x="670979" y="457352"/>
                  </a:lnTo>
                  <a:lnTo>
                    <a:pt x="661657" y="413004"/>
                  </a:lnTo>
                  <a:lnTo>
                    <a:pt x="643178" y="378167"/>
                  </a:lnTo>
                  <a:lnTo>
                    <a:pt x="481825" y="357632"/>
                  </a:lnTo>
                  <a:lnTo>
                    <a:pt x="434657" y="358863"/>
                  </a:lnTo>
                  <a:lnTo>
                    <a:pt x="396455" y="371500"/>
                  </a:lnTo>
                  <a:lnTo>
                    <a:pt x="372097" y="390131"/>
                  </a:lnTo>
                  <a:lnTo>
                    <a:pt x="366471" y="409308"/>
                  </a:lnTo>
                  <a:lnTo>
                    <a:pt x="377786" y="589140"/>
                  </a:lnTo>
                  <a:lnTo>
                    <a:pt x="377977" y="596265"/>
                  </a:lnTo>
                  <a:lnTo>
                    <a:pt x="377621" y="603377"/>
                  </a:lnTo>
                  <a:lnTo>
                    <a:pt x="376758" y="610438"/>
                  </a:lnTo>
                  <a:lnTo>
                    <a:pt x="375373" y="617435"/>
                  </a:lnTo>
                  <a:lnTo>
                    <a:pt x="370636" y="652487"/>
                  </a:lnTo>
                  <a:lnTo>
                    <a:pt x="388823" y="709955"/>
                  </a:lnTo>
                  <a:lnTo>
                    <a:pt x="422795" y="728954"/>
                  </a:lnTo>
                  <a:lnTo>
                    <a:pt x="445566" y="731088"/>
                  </a:lnTo>
                  <a:lnTo>
                    <a:pt x="560514" y="729094"/>
                  </a:lnTo>
                  <a:lnTo>
                    <a:pt x="564730" y="729018"/>
                  </a:lnTo>
                  <a:lnTo>
                    <a:pt x="568960" y="729272"/>
                  </a:lnTo>
                  <a:lnTo>
                    <a:pt x="578294" y="730275"/>
                  </a:lnTo>
                  <a:lnTo>
                    <a:pt x="622960" y="723988"/>
                  </a:lnTo>
                  <a:lnTo>
                    <a:pt x="658406" y="699338"/>
                  </a:lnTo>
                  <a:lnTo>
                    <a:pt x="679881" y="661708"/>
                  </a:lnTo>
                  <a:lnTo>
                    <a:pt x="682625" y="616496"/>
                  </a:lnTo>
                  <a:close/>
                </a:path>
                <a:path w="1036954" h="1264920">
                  <a:moveTo>
                    <a:pt x="714400" y="921867"/>
                  </a:moveTo>
                  <a:lnTo>
                    <a:pt x="711136" y="880948"/>
                  </a:lnTo>
                  <a:lnTo>
                    <a:pt x="699604" y="842416"/>
                  </a:lnTo>
                  <a:lnTo>
                    <a:pt x="680732" y="809002"/>
                  </a:lnTo>
                  <a:lnTo>
                    <a:pt x="629234" y="768159"/>
                  </a:lnTo>
                  <a:lnTo>
                    <a:pt x="569874" y="755218"/>
                  </a:lnTo>
                  <a:lnTo>
                    <a:pt x="537273" y="756678"/>
                  </a:lnTo>
                  <a:lnTo>
                    <a:pt x="525945" y="757694"/>
                  </a:lnTo>
                  <a:lnTo>
                    <a:pt x="514591" y="758177"/>
                  </a:lnTo>
                  <a:lnTo>
                    <a:pt x="503212" y="758202"/>
                  </a:lnTo>
                  <a:lnTo>
                    <a:pt x="467004" y="756602"/>
                  </a:lnTo>
                  <a:lnTo>
                    <a:pt x="458571" y="756513"/>
                  </a:lnTo>
                  <a:lnTo>
                    <a:pt x="396011" y="780910"/>
                  </a:lnTo>
                  <a:lnTo>
                    <a:pt x="371944" y="811250"/>
                  </a:lnTo>
                  <a:lnTo>
                    <a:pt x="359549" y="849325"/>
                  </a:lnTo>
                  <a:lnTo>
                    <a:pt x="356857" y="892784"/>
                  </a:lnTo>
                  <a:lnTo>
                    <a:pt x="380326" y="1109433"/>
                  </a:lnTo>
                  <a:lnTo>
                    <a:pt x="388429" y="1147673"/>
                  </a:lnTo>
                  <a:lnTo>
                    <a:pt x="424522" y="1210271"/>
                  </a:lnTo>
                  <a:lnTo>
                    <a:pt x="468274" y="1240942"/>
                  </a:lnTo>
                  <a:lnTo>
                    <a:pt x="509612" y="1254290"/>
                  </a:lnTo>
                  <a:lnTo>
                    <a:pt x="536587" y="1253629"/>
                  </a:lnTo>
                  <a:lnTo>
                    <a:pt x="544195" y="1252956"/>
                  </a:lnTo>
                  <a:lnTo>
                    <a:pt x="551865" y="1253007"/>
                  </a:lnTo>
                  <a:lnTo>
                    <a:pt x="559587" y="1253845"/>
                  </a:lnTo>
                  <a:lnTo>
                    <a:pt x="567309" y="1255496"/>
                  </a:lnTo>
                  <a:lnTo>
                    <a:pt x="591299" y="1261973"/>
                  </a:lnTo>
                  <a:lnTo>
                    <a:pt x="602246" y="1264132"/>
                  </a:lnTo>
                  <a:lnTo>
                    <a:pt x="677113" y="1236129"/>
                  </a:lnTo>
                  <a:lnTo>
                    <a:pt x="702881" y="1199057"/>
                  </a:lnTo>
                  <a:lnTo>
                    <a:pt x="713740" y="1152715"/>
                  </a:lnTo>
                  <a:lnTo>
                    <a:pt x="711784" y="1100099"/>
                  </a:lnTo>
                  <a:lnTo>
                    <a:pt x="710857" y="1091793"/>
                  </a:lnTo>
                  <a:lnTo>
                    <a:pt x="710336" y="1083487"/>
                  </a:lnTo>
                  <a:lnTo>
                    <a:pt x="710171" y="1075194"/>
                  </a:lnTo>
                  <a:lnTo>
                    <a:pt x="714400" y="921867"/>
                  </a:lnTo>
                  <a:close/>
                </a:path>
                <a:path w="1036954" h="1264920">
                  <a:moveTo>
                    <a:pt x="1036548" y="618490"/>
                  </a:moveTo>
                  <a:lnTo>
                    <a:pt x="1034389" y="556996"/>
                  </a:lnTo>
                  <a:lnTo>
                    <a:pt x="1025893" y="507098"/>
                  </a:lnTo>
                  <a:lnTo>
                    <a:pt x="1008608" y="454406"/>
                  </a:lnTo>
                  <a:lnTo>
                    <a:pt x="980516" y="422224"/>
                  </a:lnTo>
                  <a:lnTo>
                    <a:pt x="944587" y="407797"/>
                  </a:lnTo>
                  <a:lnTo>
                    <a:pt x="903833" y="408393"/>
                  </a:lnTo>
                  <a:lnTo>
                    <a:pt x="724090" y="372668"/>
                  </a:lnTo>
                  <a:lnTo>
                    <a:pt x="699287" y="387794"/>
                  </a:lnTo>
                  <a:lnTo>
                    <a:pt x="689521" y="418731"/>
                  </a:lnTo>
                  <a:lnTo>
                    <a:pt x="690410" y="460959"/>
                  </a:lnTo>
                  <a:lnTo>
                    <a:pt x="697611" y="510032"/>
                  </a:lnTo>
                  <a:lnTo>
                    <a:pt x="706793" y="561454"/>
                  </a:lnTo>
                  <a:lnTo>
                    <a:pt x="698233" y="614248"/>
                  </a:lnTo>
                  <a:lnTo>
                    <a:pt x="715518" y="666940"/>
                  </a:lnTo>
                  <a:lnTo>
                    <a:pt x="743610" y="699122"/>
                  </a:lnTo>
                  <a:lnTo>
                    <a:pt x="779526" y="713536"/>
                  </a:lnTo>
                  <a:lnTo>
                    <a:pt x="820293" y="712952"/>
                  </a:lnTo>
                  <a:lnTo>
                    <a:pt x="958481" y="729246"/>
                  </a:lnTo>
                  <a:lnTo>
                    <a:pt x="996099" y="710260"/>
                  </a:lnTo>
                  <a:lnTo>
                    <a:pt x="1022959" y="671461"/>
                  </a:lnTo>
                  <a:lnTo>
                    <a:pt x="1036548" y="618490"/>
                  </a:lnTo>
                  <a:close/>
                </a:path>
              </a:pathLst>
            </a:custGeom>
            <a:solidFill>
              <a:srgbClr val="E11A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5">
              <a:extLst>
                <a:ext uri="{FF2B5EF4-FFF2-40B4-BE49-F238E27FC236}">
                  <a16:creationId xmlns:a16="http://schemas.microsoft.com/office/drawing/2014/main" id="{DE9E3ECD-FB60-6F6B-F596-ABE09F3E1835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43129" y="813632"/>
              <a:ext cx="153276" cy="80594"/>
            </a:xfrm>
            <a:prstGeom prst="rect">
              <a:avLst/>
            </a:prstGeom>
          </p:spPr>
        </p:pic>
        <p:pic>
          <p:nvPicPr>
            <p:cNvPr id="13" name="object 16">
              <a:extLst>
                <a:ext uri="{FF2B5EF4-FFF2-40B4-BE49-F238E27FC236}">
                  <a16:creationId xmlns:a16="http://schemas.microsoft.com/office/drawing/2014/main" id="{8B3CC4BB-69EA-84A9-749B-F7DCE5058C6B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272184" y="784201"/>
              <a:ext cx="102933" cy="120853"/>
            </a:xfrm>
            <a:prstGeom prst="rect">
              <a:avLst/>
            </a:prstGeom>
          </p:spPr>
        </p:pic>
        <p:sp>
          <p:nvSpPr>
            <p:cNvPr id="14" name="object 17">
              <a:extLst>
                <a:ext uri="{FF2B5EF4-FFF2-40B4-BE49-F238E27FC236}">
                  <a16:creationId xmlns:a16="http://schemas.microsoft.com/office/drawing/2014/main" id="{E8A5D7E5-2CEC-C010-0A09-F853439624BF}"/>
                </a:ext>
              </a:extLst>
            </p:cNvPr>
            <p:cNvSpPr/>
            <p:nvPr/>
          </p:nvSpPr>
          <p:spPr>
            <a:xfrm>
              <a:off x="6333619" y="1371375"/>
              <a:ext cx="50800" cy="59690"/>
            </a:xfrm>
            <a:custGeom>
              <a:avLst/>
              <a:gdLst/>
              <a:ahLst/>
              <a:cxnLst/>
              <a:rect l="l" t="t" r="r" b="b"/>
              <a:pathLst>
                <a:path w="50800" h="59690">
                  <a:moveTo>
                    <a:pt x="17868" y="0"/>
                  </a:moveTo>
                  <a:lnTo>
                    <a:pt x="8867" y="2161"/>
                  </a:lnTo>
                  <a:lnTo>
                    <a:pt x="3414" y="7599"/>
                  </a:lnTo>
                  <a:lnTo>
                    <a:pt x="722" y="14739"/>
                  </a:lnTo>
                  <a:lnTo>
                    <a:pt x="0" y="22009"/>
                  </a:lnTo>
                  <a:lnTo>
                    <a:pt x="4914" y="42900"/>
                  </a:lnTo>
                  <a:lnTo>
                    <a:pt x="4914" y="51981"/>
                  </a:lnTo>
                  <a:lnTo>
                    <a:pt x="3149" y="59347"/>
                  </a:lnTo>
                  <a:lnTo>
                    <a:pt x="17868" y="59347"/>
                  </a:lnTo>
                  <a:lnTo>
                    <a:pt x="50558" y="16510"/>
                  </a:lnTo>
                  <a:lnTo>
                    <a:pt x="47520" y="10099"/>
                  </a:lnTo>
                  <a:lnTo>
                    <a:pt x="39733" y="4849"/>
                  </a:lnTo>
                  <a:lnTo>
                    <a:pt x="29186" y="1302"/>
                  </a:lnTo>
                  <a:lnTo>
                    <a:pt x="17868" y="0"/>
                  </a:lnTo>
                  <a:close/>
                </a:path>
              </a:pathLst>
            </a:custGeom>
            <a:solidFill>
              <a:srgbClr val="E11A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5" name="Grafik 14">
            <a:hlinkClick r:id="rId8"/>
            <a:extLst>
              <a:ext uri="{FF2B5EF4-FFF2-40B4-BE49-F238E27FC236}">
                <a16:creationId xmlns:a16="http://schemas.microsoft.com/office/drawing/2014/main" id="{436DB426-A801-43E2-9CBE-598CC5FE0109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9565" y="9648000"/>
            <a:ext cx="773680" cy="773680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7AC1DAA9-5212-45E8-8D2F-14B3888207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/>
          <a:srcRect l="2527"/>
          <a:stretch/>
        </p:blipFill>
        <p:spPr>
          <a:xfrm>
            <a:off x="432000" y="374400"/>
            <a:ext cx="3869691" cy="118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350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368" userDrawn="1">
          <p15:clr>
            <a:srgbClr val="F26B43"/>
          </p15:clr>
        </p15:guide>
        <p15:guide id="2" pos="23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milienzentrum-furtwangen.de/lernen-sie-uns-kennen/st-martin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vst-villingen.de/stellenangebote/kindertageseinrichtungen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">
            <a:extLst>
              <a:ext uri="{FF2B5EF4-FFF2-40B4-BE49-F238E27FC236}">
                <a16:creationId xmlns:a16="http://schemas.microsoft.com/office/drawing/2014/main" id="{44A65B35-951C-B02E-5883-1C18EBF8ACCC}"/>
              </a:ext>
            </a:extLst>
          </p:cNvPr>
          <p:cNvSpPr txBox="1"/>
          <p:nvPr/>
        </p:nvSpPr>
        <p:spPr>
          <a:xfrm>
            <a:off x="594000" y="8491966"/>
            <a:ext cx="1977389" cy="60926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239395">
              <a:lnSpc>
                <a:spcPct val="101499"/>
              </a:lnSpc>
              <a:spcBef>
                <a:spcPts val="1055"/>
              </a:spcBef>
            </a:pPr>
            <a:r>
              <a:rPr sz="1300" dirty="0" err="1">
                <a:solidFill>
                  <a:schemeClr val="bg1"/>
                </a:solidFill>
                <a:latin typeface="Arial Rounded MT Bold" panose="020F0704030504030204" pitchFamily="34" charset="0"/>
                <a:cs typeface="Intro Alt"/>
              </a:rPr>
              <a:t>Wir</a:t>
            </a:r>
            <a:r>
              <a:rPr sz="1300" spc="-20" dirty="0">
                <a:solidFill>
                  <a:schemeClr val="bg1"/>
                </a:solidFill>
                <a:latin typeface="Arial Rounded MT Bold" panose="020F0704030504030204" pitchFamily="34" charset="0"/>
                <a:cs typeface="Intro Alt"/>
              </a:rPr>
              <a:t> </a:t>
            </a:r>
            <a:r>
              <a:rPr sz="1300" spc="-10" dirty="0">
                <a:solidFill>
                  <a:schemeClr val="bg1"/>
                </a:solidFill>
                <a:latin typeface="Arial Rounded MT Bold" panose="020F0704030504030204" pitchFamily="34" charset="0"/>
                <a:cs typeface="Intro Alt"/>
              </a:rPr>
              <a:t>freuen</a:t>
            </a:r>
            <a:r>
              <a:rPr sz="1300" spc="-70" dirty="0">
                <a:solidFill>
                  <a:schemeClr val="bg1"/>
                </a:solidFill>
                <a:latin typeface="Arial Rounded MT Bold" panose="020F0704030504030204" pitchFamily="34" charset="0"/>
                <a:cs typeface="Intro Alt"/>
              </a:rPr>
              <a:t> </a:t>
            </a:r>
            <a:r>
              <a:rPr sz="1300" dirty="0">
                <a:solidFill>
                  <a:schemeClr val="bg1"/>
                </a:solidFill>
                <a:latin typeface="Arial Rounded MT Bold" panose="020F0704030504030204" pitchFamily="34" charset="0"/>
                <a:cs typeface="Intro Alt"/>
              </a:rPr>
              <a:t>uns</a:t>
            </a:r>
            <a:r>
              <a:rPr sz="1300" spc="45" dirty="0">
                <a:solidFill>
                  <a:schemeClr val="bg1"/>
                </a:solidFill>
                <a:latin typeface="Arial Rounded MT Bold" panose="020F0704030504030204" pitchFamily="34" charset="0"/>
                <a:cs typeface="Intro Alt"/>
              </a:rPr>
              <a:t> </a:t>
            </a:r>
            <a:r>
              <a:rPr sz="1300" spc="-25" dirty="0">
                <a:solidFill>
                  <a:schemeClr val="bg1"/>
                </a:solidFill>
                <a:latin typeface="Arial Rounded MT Bold" panose="020F0704030504030204" pitchFamily="34" charset="0"/>
                <a:cs typeface="Intro Alt"/>
              </a:rPr>
              <a:t>auf </a:t>
            </a:r>
            <a:r>
              <a:rPr sz="1300" dirty="0">
                <a:solidFill>
                  <a:schemeClr val="bg1"/>
                </a:solidFill>
                <a:latin typeface="Arial Rounded MT Bold" panose="020F0704030504030204" pitchFamily="34" charset="0"/>
                <a:cs typeface="Intro Alt"/>
              </a:rPr>
              <a:t>Deine</a:t>
            </a:r>
            <a:r>
              <a:rPr sz="1300" spc="25" dirty="0">
                <a:solidFill>
                  <a:schemeClr val="bg1"/>
                </a:solidFill>
                <a:latin typeface="Arial Rounded MT Bold" panose="020F0704030504030204" pitchFamily="34" charset="0"/>
                <a:cs typeface="Intro Alt"/>
              </a:rPr>
              <a:t> </a:t>
            </a:r>
            <a:r>
              <a:rPr sz="1300" dirty="0" err="1">
                <a:solidFill>
                  <a:schemeClr val="bg1"/>
                </a:solidFill>
                <a:latin typeface="Arial Rounded MT Bold" panose="020F0704030504030204" pitchFamily="34" charset="0"/>
                <a:cs typeface="Intro Alt"/>
              </a:rPr>
              <a:t>Bewerbung</a:t>
            </a:r>
            <a:r>
              <a:rPr sz="1300" spc="30">
                <a:solidFill>
                  <a:schemeClr val="bg1"/>
                </a:solidFill>
                <a:latin typeface="Arial Rounded MT Bold" panose="020F0704030504030204" pitchFamily="34" charset="0"/>
                <a:cs typeface="Intro Alt"/>
              </a:rPr>
              <a:t> </a:t>
            </a:r>
            <a:r>
              <a:rPr sz="1300" spc="114">
                <a:solidFill>
                  <a:schemeClr val="bg1"/>
                </a:solidFill>
                <a:latin typeface="Arial Rounded MT Bold" panose="020F0704030504030204" pitchFamily="34" charset="0"/>
                <a:cs typeface="Intro Alt"/>
              </a:rPr>
              <a:t> </a:t>
            </a:r>
            <a:r>
              <a:rPr sz="1300" spc="-25" dirty="0">
                <a:solidFill>
                  <a:schemeClr val="bg1"/>
                </a:solidFill>
                <a:latin typeface="Arial Rounded MT Bold" panose="020F0704030504030204" pitchFamily="34" charset="0"/>
                <a:cs typeface="Intro Alt"/>
              </a:rPr>
              <a:t>an:</a:t>
            </a:r>
            <a:endParaRPr sz="1000" dirty="0">
              <a:solidFill>
                <a:schemeClr val="bg1"/>
              </a:solidFill>
              <a:latin typeface="Arial Rounded MT Bold" panose="020F0704030504030204" pitchFamily="34" charset="0"/>
              <a:cs typeface="Intro"/>
            </a:endParaRP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7EA6D759-2012-44F2-E3EC-908F787BBBCE}"/>
              </a:ext>
            </a:extLst>
          </p:cNvPr>
          <p:cNvSpPr txBox="1"/>
          <p:nvPr/>
        </p:nvSpPr>
        <p:spPr>
          <a:xfrm>
            <a:off x="594000" y="9270000"/>
            <a:ext cx="2669148" cy="110023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40"/>
              </a:spcBef>
            </a:pPr>
            <a:r>
              <a:rPr lang="de-DE" sz="950" b="1" dirty="0">
                <a:solidFill>
                  <a:schemeClr val="bg1"/>
                </a:solidFill>
                <a:latin typeface="Arial Rounded MT Bold" panose="020F0704030504030204" pitchFamily="34" charset="0"/>
                <a:cs typeface="Intro Alt"/>
              </a:rPr>
              <a:t>Kath. Verwaltungsstandort Villingen</a:t>
            </a:r>
          </a:p>
          <a:p>
            <a:pPr marL="12700" marR="742950">
              <a:lnSpc>
                <a:spcPct val="108300"/>
              </a:lnSpc>
            </a:pPr>
            <a:r>
              <a:rPr lang="de-DE" sz="950" dirty="0">
                <a:solidFill>
                  <a:schemeClr val="bg1"/>
                </a:solidFill>
                <a:latin typeface="Arial Rounded MT Bold" panose="020F0704030504030204" pitchFamily="34" charset="0"/>
                <a:cs typeface="Intro"/>
              </a:rPr>
              <a:t>z.H.</a:t>
            </a:r>
            <a:r>
              <a:rPr lang="de-DE" sz="950" spc="10" dirty="0">
                <a:solidFill>
                  <a:schemeClr val="bg1"/>
                </a:solidFill>
                <a:latin typeface="Arial Rounded MT Bold" panose="020F0704030504030204" pitchFamily="34" charset="0"/>
                <a:cs typeface="Intro"/>
              </a:rPr>
              <a:t> </a:t>
            </a:r>
            <a:r>
              <a:rPr lang="de-DE" sz="950" spc="-10" dirty="0">
                <a:solidFill>
                  <a:schemeClr val="bg1"/>
                </a:solidFill>
                <a:latin typeface="Arial Rounded MT Bold" panose="020F0704030504030204" pitchFamily="34" charset="0"/>
                <a:cs typeface="Intro"/>
              </a:rPr>
              <a:t>Julia Brugger</a:t>
            </a:r>
          </a:p>
          <a:p>
            <a:pPr marL="12700" marR="742950">
              <a:lnSpc>
                <a:spcPct val="108300"/>
              </a:lnSpc>
            </a:pPr>
            <a:r>
              <a:rPr lang="de-DE" sz="950" spc="-10" dirty="0">
                <a:solidFill>
                  <a:schemeClr val="bg1"/>
                </a:solidFill>
                <a:latin typeface="Arial Rounded MT Bold" panose="020F0704030504030204" pitchFamily="34" charset="0"/>
                <a:cs typeface="Intro"/>
              </a:rPr>
              <a:t>Tannheimer</a:t>
            </a:r>
            <a:r>
              <a:rPr lang="de-DE" sz="950" spc="-40" dirty="0">
                <a:solidFill>
                  <a:schemeClr val="bg1"/>
                </a:solidFill>
                <a:latin typeface="Arial Rounded MT Bold" panose="020F0704030504030204" pitchFamily="34" charset="0"/>
                <a:cs typeface="Intro"/>
              </a:rPr>
              <a:t> </a:t>
            </a:r>
            <a:r>
              <a:rPr lang="de-DE" sz="950" dirty="0">
                <a:solidFill>
                  <a:schemeClr val="bg1"/>
                </a:solidFill>
                <a:latin typeface="Arial Rounded MT Bold" panose="020F0704030504030204" pitchFamily="34" charset="0"/>
                <a:cs typeface="Intro"/>
              </a:rPr>
              <a:t>Ring </a:t>
            </a:r>
            <a:r>
              <a:rPr lang="de-DE" sz="950" spc="-25" dirty="0">
                <a:solidFill>
                  <a:schemeClr val="bg1"/>
                </a:solidFill>
                <a:latin typeface="Arial Rounded MT Bold" panose="020F0704030504030204" pitchFamily="34" charset="0"/>
                <a:cs typeface="Intro"/>
              </a:rPr>
              <a:t>5/1</a:t>
            </a:r>
            <a:endParaRPr lang="de-DE" sz="950" dirty="0">
              <a:solidFill>
                <a:schemeClr val="bg1"/>
              </a:solidFill>
              <a:latin typeface="Arial Rounded MT Bold" panose="020F0704030504030204" pitchFamily="34" charset="0"/>
              <a:cs typeface="Intro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e-DE" sz="950" dirty="0">
                <a:solidFill>
                  <a:schemeClr val="bg1"/>
                </a:solidFill>
                <a:latin typeface="Arial Rounded MT Bold" panose="020F0704030504030204" pitchFamily="34" charset="0"/>
                <a:cs typeface="Intro"/>
              </a:rPr>
              <a:t>78052</a:t>
            </a:r>
            <a:r>
              <a:rPr lang="de-DE" sz="950" spc="-5" dirty="0">
                <a:solidFill>
                  <a:schemeClr val="bg1"/>
                </a:solidFill>
                <a:latin typeface="Arial Rounded MT Bold" panose="020F0704030504030204" pitchFamily="34" charset="0"/>
                <a:cs typeface="Intro"/>
              </a:rPr>
              <a:t> </a:t>
            </a:r>
            <a:r>
              <a:rPr lang="de-DE" sz="950" spc="-10" dirty="0">
                <a:solidFill>
                  <a:schemeClr val="bg1"/>
                </a:solidFill>
                <a:latin typeface="Arial Rounded MT Bold" panose="020F0704030504030204" pitchFamily="34" charset="0"/>
                <a:cs typeface="Intro"/>
              </a:rPr>
              <a:t>Villingen-Schwenningen</a:t>
            </a:r>
            <a:endParaRPr lang="de-DE" sz="950" dirty="0">
              <a:solidFill>
                <a:schemeClr val="bg1"/>
              </a:solidFill>
              <a:latin typeface="Arial Rounded MT Bold" panose="020F0704030504030204" pitchFamily="34" charset="0"/>
              <a:cs typeface="Intro"/>
            </a:endParaRPr>
          </a:p>
          <a:p>
            <a:pPr marL="12700" marR="5080">
              <a:lnSpc>
                <a:spcPct val="108300"/>
              </a:lnSpc>
              <a:spcBef>
                <a:spcPts val="1300"/>
              </a:spcBef>
            </a:pPr>
            <a:r>
              <a:rPr lang="de-DE" sz="950" dirty="0">
                <a:solidFill>
                  <a:schemeClr val="bg1"/>
                </a:solidFill>
                <a:latin typeface="Arial Rounded MT Bold" panose="020F0704030504030204" pitchFamily="34" charset="0"/>
                <a:cs typeface="Intro"/>
              </a:rPr>
              <a:t>oder</a:t>
            </a:r>
            <a:r>
              <a:rPr lang="de-DE" sz="950" spc="-50" dirty="0">
                <a:solidFill>
                  <a:schemeClr val="bg1"/>
                </a:solidFill>
                <a:latin typeface="Arial Rounded MT Bold" panose="020F0704030504030204" pitchFamily="34" charset="0"/>
                <a:cs typeface="Intro"/>
              </a:rPr>
              <a:t> </a:t>
            </a:r>
            <a:r>
              <a:rPr lang="de-DE" sz="950" dirty="0">
                <a:solidFill>
                  <a:schemeClr val="bg1"/>
                </a:solidFill>
                <a:latin typeface="Arial Rounded MT Bold" panose="020F0704030504030204" pitchFamily="34" charset="0"/>
                <a:cs typeface="Intro"/>
              </a:rPr>
              <a:t>per</a:t>
            </a:r>
            <a:r>
              <a:rPr lang="de-DE" sz="950" spc="-40" dirty="0">
                <a:solidFill>
                  <a:schemeClr val="bg1"/>
                </a:solidFill>
                <a:latin typeface="Arial Rounded MT Bold" panose="020F0704030504030204" pitchFamily="34" charset="0"/>
                <a:cs typeface="Intro"/>
              </a:rPr>
              <a:t> </a:t>
            </a:r>
            <a:r>
              <a:rPr lang="de-DE" sz="950" dirty="0">
                <a:solidFill>
                  <a:schemeClr val="bg1"/>
                </a:solidFill>
                <a:latin typeface="Arial Rounded MT Bold" panose="020F0704030504030204" pitchFamily="34" charset="0"/>
                <a:cs typeface="Intro"/>
              </a:rPr>
              <a:t>Mail</a:t>
            </a:r>
            <a:r>
              <a:rPr lang="de-DE" sz="950" spc="-20" dirty="0">
                <a:solidFill>
                  <a:schemeClr val="bg1"/>
                </a:solidFill>
                <a:latin typeface="Arial Rounded MT Bold" panose="020F0704030504030204" pitchFamily="34" charset="0"/>
                <a:cs typeface="Intro"/>
              </a:rPr>
              <a:t> </a:t>
            </a:r>
            <a:r>
              <a:rPr lang="de-DE" sz="950" dirty="0">
                <a:solidFill>
                  <a:schemeClr val="bg1"/>
                </a:solidFill>
                <a:latin typeface="Arial Rounded MT Bold" panose="020F0704030504030204" pitchFamily="34" charset="0"/>
                <a:cs typeface="Intro"/>
              </a:rPr>
              <a:t>(als</a:t>
            </a:r>
            <a:r>
              <a:rPr lang="de-DE" sz="950" spc="-10" dirty="0">
                <a:solidFill>
                  <a:schemeClr val="bg1"/>
                </a:solidFill>
                <a:latin typeface="Arial Rounded MT Bold" panose="020F0704030504030204" pitchFamily="34" charset="0"/>
                <a:cs typeface="Intro"/>
              </a:rPr>
              <a:t> </a:t>
            </a:r>
            <a:r>
              <a:rPr lang="de-DE" sz="950" dirty="0">
                <a:solidFill>
                  <a:schemeClr val="bg1"/>
                </a:solidFill>
                <a:latin typeface="Arial Rounded MT Bold" panose="020F0704030504030204" pitchFamily="34" charset="0"/>
                <a:cs typeface="Intro"/>
              </a:rPr>
              <a:t>PDF)</a:t>
            </a:r>
            <a:r>
              <a:rPr lang="de-DE" sz="950" spc="-5" dirty="0">
                <a:solidFill>
                  <a:schemeClr val="bg1"/>
                </a:solidFill>
                <a:latin typeface="Arial Rounded MT Bold" panose="020F0704030504030204" pitchFamily="34" charset="0"/>
                <a:cs typeface="Intro"/>
              </a:rPr>
              <a:t> </a:t>
            </a:r>
            <a:r>
              <a:rPr lang="de-DE" sz="950" spc="-25" dirty="0">
                <a:solidFill>
                  <a:schemeClr val="bg1"/>
                </a:solidFill>
                <a:latin typeface="Arial Rounded MT Bold" panose="020F0704030504030204" pitchFamily="34" charset="0"/>
                <a:cs typeface="Intro"/>
              </a:rPr>
              <a:t>an</a:t>
            </a:r>
            <a:br>
              <a:rPr lang="de-DE" sz="950" spc="-10" dirty="0">
                <a:solidFill>
                  <a:schemeClr val="bg1"/>
                </a:solidFill>
                <a:latin typeface="Arial Rounded MT Bold" panose="020F0704030504030204" pitchFamily="34" charset="0"/>
                <a:cs typeface="Intro"/>
              </a:rPr>
            </a:br>
            <a:r>
              <a:rPr lang="de-DE" sz="950" spc="-10" dirty="0" err="1">
                <a:solidFill>
                  <a:schemeClr val="bg1"/>
                </a:solidFill>
                <a:latin typeface="Arial Rounded MT Bold" panose="020F0704030504030204" pitchFamily="34" charset="0"/>
                <a:cs typeface="Intro"/>
              </a:rPr>
              <a:t>julia.brugger@</a:t>
            </a:r>
            <a:r>
              <a:rPr lang="de-DE" sz="950" spc="-10" err="1">
                <a:solidFill>
                  <a:schemeClr val="bg1"/>
                </a:solidFill>
                <a:latin typeface="Arial Rounded MT Bold" panose="020F0704030504030204" pitchFamily="34" charset="0"/>
                <a:cs typeface="Intro"/>
              </a:rPr>
              <a:t>ebfr</a:t>
            </a:r>
            <a:r>
              <a:rPr lang="de-DE" sz="950" spc="-10">
                <a:solidFill>
                  <a:schemeClr val="bg1"/>
                </a:solidFill>
                <a:latin typeface="Arial Rounded MT Bold" panose="020F0704030504030204" pitchFamily="34" charset="0"/>
                <a:cs typeface="Intro"/>
              </a:rPr>
              <a:t>.cloud</a:t>
            </a:r>
            <a:endParaRPr lang="de-DE" sz="950" spc="-25">
              <a:solidFill>
                <a:schemeClr val="bg1"/>
              </a:solidFill>
              <a:latin typeface="Arial Rounded MT Bold" panose="020F0704030504030204" pitchFamily="34" charset="0"/>
              <a:cs typeface="Intro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29F2C0DA-FE17-4ACB-EC1F-7DA76F12A7ED}"/>
              </a:ext>
            </a:extLst>
          </p:cNvPr>
          <p:cNvSpPr txBox="1"/>
          <p:nvPr/>
        </p:nvSpPr>
        <p:spPr>
          <a:xfrm>
            <a:off x="575702" y="2474097"/>
            <a:ext cx="6980798" cy="39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2500" dirty="0">
                <a:solidFill>
                  <a:srgbClr val="E11A22"/>
                </a:solidFill>
                <a:latin typeface="Arial Rounded MT Bold" panose="020F0704030504030204" pitchFamily="34" charset="0"/>
                <a:cs typeface="Intro Black Alt"/>
              </a:rPr>
              <a:t>Pädagogische Fachkraft </a:t>
            </a:r>
            <a:r>
              <a:rPr lang="de-DE" sz="2500" spc="-10" dirty="0">
                <a:solidFill>
                  <a:srgbClr val="E11A22"/>
                </a:solidFill>
                <a:latin typeface="Arial Rounded MT Bold" panose="020F0704030504030204" pitchFamily="34" charset="0"/>
                <a:cs typeface="Intro Black Alt"/>
              </a:rPr>
              <a:t>(w/m/d)</a:t>
            </a:r>
            <a:endParaRPr lang="de-DE" sz="2500" dirty="0">
              <a:latin typeface="Arial Rounded MT Bold" panose="020F0704030504030204" pitchFamily="34" charset="0"/>
              <a:cs typeface="Intro Black Alt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7914773E-0071-92B7-01F8-859FFACBCA9C}"/>
              </a:ext>
            </a:extLst>
          </p:cNvPr>
          <p:cNvSpPr txBox="1"/>
          <p:nvPr/>
        </p:nvSpPr>
        <p:spPr>
          <a:xfrm>
            <a:off x="5763052" y="5716800"/>
            <a:ext cx="1515194" cy="520912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950" dirty="0">
                <a:solidFill>
                  <a:srgbClr val="F5845E"/>
                </a:solidFill>
                <a:latin typeface="Arial Rounded MT Bold" panose="020F0704030504030204" pitchFamily="34" charset="0"/>
                <a:cs typeface="Intro Alt"/>
              </a:rPr>
              <a:t>Ruth</a:t>
            </a:r>
            <a:r>
              <a:rPr sz="950" spc="-50" dirty="0">
                <a:solidFill>
                  <a:srgbClr val="F5845E"/>
                </a:solidFill>
                <a:latin typeface="Arial Rounded MT Bold" panose="020F0704030504030204" pitchFamily="34" charset="0"/>
                <a:cs typeface="Intro Alt"/>
              </a:rPr>
              <a:t> </a:t>
            </a:r>
            <a:r>
              <a:rPr sz="950" spc="-10" dirty="0">
                <a:solidFill>
                  <a:srgbClr val="F5845E"/>
                </a:solidFill>
                <a:latin typeface="Arial Rounded MT Bold" panose="020F0704030504030204" pitchFamily="34" charset="0"/>
                <a:cs typeface="Intro Alt"/>
              </a:rPr>
              <a:t>Greitmann</a:t>
            </a:r>
            <a:endParaRPr sz="950" dirty="0">
              <a:solidFill>
                <a:srgbClr val="F5845E"/>
              </a:solidFill>
              <a:latin typeface="Arial Rounded MT Bold" panose="020F0704030504030204" pitchFamily="34" charset="0"/>
              <a:cs typeface="Intro Alt"/>
            </a:endParaRPr>
          </a:p>
          <a:p>
            <a:pPr marL="12700" marR="5080">
              <a:lnSpc>
                <a:spcPct val="120300"/>
              </a:lnSpc>
            </a:pPr>
            <a:r>
              <a:rPr sz="950" dirty="0">
                <a:solidFill>
                  <a:srgbClr val="F5845E"/>
                </a:solidFill>
                <a:latin typeface="Arial Rounded MT Bold" panose="020F0704030504030204" pitchFamily="34" charset="0"/>
                <a:cs typeface="Intro"/>
              </a:rPr>
              <a:t>Kita-</a:t>
            </a:r>
            <a:r>
              <a:rPr sz="950" spc="-10" dirty="0">
                <a:solidFill>
                  <a:srgbClr val="F5845E"/>
                </a:solidFill>
                <a:latin typeface="Arial Rounded MT Bold" panose="020F0704030504030204" pitchFamily="34" charset="0"/>
                <a:cs typeface="Intro"/>
              </a:rPr>
              <a:t>Geschäftsführung </a:t>
            </a:r>
            <a:r>
              <a:rPr sz="950" dirty="0">
                <a:solidFill>
                  <a:srgbClr val="F5845E"/>
                </a:solidFill>
                <a:latin typeface="Arial Rounded MT Bold" panose="020F0704030504030204" pitchFamily="34" charset="0"/>
                <a:cs typeface="Intro"/>
              </a:rPr>
              <a:t>07705 / </a:t>
            </a:r>
            <a:r>
              <a:rPr sz="950" spc="-10" dirty="0">
                <a:solidFill>
                  <a:srgbClr val="F5845E"/>
                </a:solidFill>
                <a:latin typeface="Arial Rounded MT Bold" panose="020F0704030504030204" pitchFamily="34" charset="0"/>
                <a:cs typeface="Intro"/>
              </a:rPr>
              <a:t>9260-</a:t>
            </a:r>
            <a:r>
              <a:rPr sz="950" spc="-25" dirty="0">
                <a:solidFill>
                  <a:srgbClr val="F5845E"/>
                </a:solidFill>
                <a:latin typeface="Arial Rounded MT Bold" panose="020F0704030504030204" pitchFamily="34" charset="0"/>
                <a:cs typeface="Intro"/>
              </a:rPr>
              <a:t>27</a:t>
            </a:r>
            <a:endParaRPr sz="950" dirty="0">
              <a:solidFill>
                <a:srgbClr val="F5845E"/>
              </a:solidFill>
              <a:latin typeface="Arial Rounded MT Bold" panose="020F0704030504030204" pitchFamily="34" charset="0"/>
              <a:cs typeface="Intro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C8EEC644-25A5-2571-4531-F3DDD8AAC765}"/>
              </a:ext>
            </a:extLst>
          </p:cNvPr>
          <p:cNvSpPr txBox="1"/>
          <p:nvPr/>
        </p:nvSpPr>
        <p:spPr>
          <a:xfrm>
            <a:off x="5763051" y="6368400"/>
            <a:ext cx="1002199" cy="5219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300"/>
              </a:lnSpc>
              <a:spcBef>
                <a:spcPts val="100"/>
              </a:spcBef>
            </a:pPr>
            <a:r>
              <a:rPr lang="de-DE" sz="950" dirty="0">
                <a:solidFill>
                  <a:srgbClr val="F5845E"/>
                </a:solidFill>
                <a:latin typeface="Arial Rounded MT Bold" panose="020F0704030504030204" pitchFamily="34" charset="0"/>
                <a:cs typeface="Intro Alt"/>
              </a:rPr>
              <a:t>Nicole </a:t>
            </a:r>
            <a:r>
              <a:rPr lang="de-DE" sz="950" dirty="0" err="1">
                <a:solidFill>
                  <a:srgbClr val="F5845E"/>
                </a:solidFill>
                <a:latin typeface="Arial Rounded MT Bold" panose="020F0704030504030204" pitchFamily="34" charset="0"/>
                <a:cs typeface="Intro Alt"/>
              </a:rPr>
              <a:t>Bauseler</a:t>
            </a:r>
            <a:r>
              <a:rPr lang="de-DE" sz="950" dirty="0">
                <a:solidFill>
                  <a:srgbClr val="F5845E"/>
                </a:solidFill>
                <a:latin typeface="Arial Rounded MT Bold" panose="020F0704030504030204" pitchFamily="34" charset="0"/>
                <a:cs typeface="Intro Alt"/>
              </a:rPr>
              <a:t> </a:t>
            </a:r>
            <a:r>
              <a:rPr sz="950" spc="-10" dirty="0">
                <a:solidFill>
                  <a:srgbClr val="F5845E"/>
                </a:solidFill>
                <a:latin typeface="Arial Rounded MT Bold" panose="020F0704030504030204" pitchFamily="34" charset="0"/>
                <a:cs typeface="Intro"/>
              </a:rPr>
              <a:t>Kita-Leitung </a:t>
            </a:r>
            <a:r>
              <a:rPr sz="950" dirty="0">
                <a:solidFill>
                  <a:srgbClr val="F5845E"/>
                </a:solidFill>
                <a:latin typeface="Arial Rounded MT Bold" panose="020F0704030504030204" pitchFamily="34" charset="0"/>
                <a:cs typeface="Intro"/>
              </a:rPr>
              <a:t>07723</a:t>
            </a:r>
            <a:r>
              <a:rPr sz="950" spc="-25" dirty="0">
                <a:solidFill>
                  <a:srgbClr val="F5845E"/>
                </a:solidFill>
                <a:latin typeface="Arial Rounded MT Bold" panose="020F0704030504030204" pitchFamily="34" charset="0"/>
                <a:cs typeface="Intro"/>
              </a:rPr>
              <a:t> </a:t>
            </a:r>
            <a:r>
              <a:rPr sz="950" dirty="0">
                <a:solidFill>
                  <a:srgbClr val="F5845E"/>
                </a:solidFill>
                <a:latin typeface="Arial Rounded MT Bold" panose="020F0704030504030204" pitchFamily="34" charset="0"/>
                <a:cs typeface="Intro"/>
              </a:rPr>
              <a:t>/</a:t>
            </a:r>
            <a:r>
              <a:rPr sz="950" spc="-25" dirty="0">
                <a:solidFill>
                  <a:srgbClr val="F5845E"/>
                </a:solidFill>
                <a:latin typeface="Arial Rounded MT Bold" panose="020F0704030504030204" pitchFamily="34" charset="0"/>
                <a:cs typeface="Intro"/>
              </a:rPr>
              <a:t> </a:t>
            </a:r>
            <a:r>
              <a:rPr lang="de-DE" sz="950" spc="-20" dirty="0">
                <a:solidFill>
                  <a:srgbClr val="F5845E"/>
                </a:solidFill>
                <a:latin typeface="Arial Rounded MT Bold" panose="020F0704030504030204" pitchFamily="34" charset="0"/>
                <a:cs typeface="Intro"/>
              </a:rPr>
              <a:t>2570</a:t>
            </a:r>
            <a:endParaRPr sz="950" dirty="0">
              <a:solidFill>
                <a:srgbClr val="F5845E"/>
              </a:solidFill>
              <a:latin typeface="Arial Rounded MT Bold" panose="020F0704030504030204" pitchFamily="34" charset="0"/>
              <a:cs typeface="Intro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C3EEC00B-021F-1DF2-093A-9A7128BFB37A}"/>
              </a:ext>
            </a:extLst>
          </p:cNvPr>
          <p:cNvSpPr txBox="1"/>
          <p:nvPr/>
        </p:nvSpPr>
        <p:spPr>
          <a:xfrm>
            <a:off x="602569" y="3713325"/>
            <a:ext cx="5918079" cy="518346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5080" algn="l">
              <a:lnSpc>
                <a:spcPct val="113999"/>
              </a:lnSpc>
            </a:pPr>
            <a:r>
              <a:rPr lang="de-DE" sz="95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Wir sind eine 4-gruppige Einrichtung mit großem Außenspielbereich und bieten für Kinder im Alter von 8 Wochen bis zur Einschulung Bildung, Erziehung und sozialpädagogische Betreuung an. Unser motiviertes Team arbeitet nach den Vorgaben des Orientierungsplanes Baden-Württemberg.</a:t>
            </a:r>
            <a:endParaRPr lang="de-DE" sz="950" dirty="0">
              <a:latin typeface="Arial Rounded MT Bold" panose="020F0704030504030204" pitchFamily="34" charset="0"/>
              <a:cs typeface="Intro"/>
            </a:endParaRPr>
          </a:p>
        </p:txBody>
      </p:sp>
      <p:sp>
        <p:nvSpPr>
          <p:cNvPr id="9" name="object 10">
            <a:extLst>
              <a:ext uri="{FF2B5EF4-FFF2-40B4-BE49-F238E27FC236}">
                <a16:creationId xmlns:a16="http://schemas.microsoft.com/office/drawing/2014/main" id="{753CD3C6-AE43-3BB9-8B36-0B868A2AC5E8}"/>
              </a:ext>
            </a:extLst>
          </p:cNvPr>
          <p:cNvSpPr txBox="1"/>
          <p:nvPr/>
        </p:nvSpPr>
        <p:spPr>
          <a:xfrm>
            <a:off x="600031" y="5881205"/>
            <a:ext cx="3254419" cy="1590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b="1" spc="100" dirty="0">
                <a:solidFill>
                  <a:srgbClr val="F5845E"/>
                </a:solidFill>
                <a:latin typeface="Arial Rounded MT Bold" panose="020F0704030504030204" pitchFamily="34" charset="0"/>
                <a:cs typeface="Intro Black Alt"/>
              </a:rPr>
              <a:t>Das macht Dich für uns zum Kita-Engel:</a:t>
            </a:r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F76FED27-8D44-FD13-FF7D-128172401D43}"/>
              </a:ext>
            </a:extLst>
          </p:cNvPr>
          <p:cNvSpPr txBox="1"/>
          <p:nvPr/>
        </p:nvSpPr>
        <p:spPr>
          <a:xfrm>
            <a:off x="602571" y="6032500"/>
            <a:ext cx="4851149" cy="866903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259"/>
              </a:spcBef>
              <a:buFont typeface="Wingdings" panose="05000000000000000000" pitchFamily="2" charset="2"/>
              <a:buChar char="ü"/>
              <a:tabLst>
                <a:tab pos="240665" algn="l"/>
              </a:tabLst>
            </a:pPr>
            <a:r>
              <a:rPr lang="de-DE" sz="95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Beflügelnde</a:t>
            </a:r>
            <a:r>
              <a:rPr lang="de-DE" sz="950" spc="5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 </a:t>
            </a:r>
            <a:r>
              <a:rPr lang="de-DE" sz="95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Freude</a:t>
            </a:r>
            <a:r>
              <a:rPr lang="de-DE" sz="950" spc="1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 </a:t>
            </a:r>
            <a:r>
              <a:rPr lang="de-DE" sz="95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&amp; Fantasie</a:t>
            </a:r>
            <a:r>
              <a:rPr lang="de-DE" sz="950" spc="1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 </a:t>
            </a:r>
            <a:r>
              <a:rPr lang="de-DE" sz="95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in</a:t>
            </a:r>
            <a:r>
              <a:rPr lang="de-DE" sz="950" spc="-25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 </a:t>
            </a:r>
            <a:r>
              <a:rPr lang="de-DE" sz="95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der</a:t>
            </a:r>
            <a:r>
              <a:rPr lang="de-DE" sz="950" spc="-35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 </a:t>
            </a:r>
            <a:r>
              <a:rPr lang="de-DE" sz="95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Arbeit</a:t>
            </a:r>
            <a:r>
              <a:rPr lang="de-DE" sz="950" spc="-5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 </a:t>
            </a:r>
            <a:r>
              <a:rPr lang="de-DE" sz="95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mit</a:t>
            </a:r>
            <a:r>
              <a:rPr lang="de-DE" sz="950" spc="1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 </a:t>
            </a:r>
            <a:r>
              <a:rPr lang="de-DE" sz="950" spc="-1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Kindern</a:t>
            </a:r>
            <a:endParaRPr lang="de-DE" sz="950" dirty="0">
              <a:latin typeface="Arial Rounded MT Bold" panose="020F0704030504030204" pitchFamily="34" charset="0"/>
              <a:cs typeface="Intro"/>
            </a:endParaRPr>
          </a:p>
          <a:p>
            <a:pPr marL="240665" indent="-227965">
              <a:lnSpc>
                <a:spcPct val="100000"/>
              </a:lnSpc>
              <a:spcBef>
                <a:spcPts val="160"/>
              </a:spcBef>
              <a:buFont typeface="Wingdings" panose="05000000000000000000" pitchFamily="2" charset="2"/>
              <a:buChar char="ü"/>
              <a:tabLst>
                <a:tab pos="240665" algn="l"/>
              </a:tabLst>
            </a:pPr>
            <a:r>
              <a:rPr lang="de-DE" sz="95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Kreativität</a:t>
            </a:r>
            <a:r>
              <a:rPr lang="de-DE" sz="950" spc="15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 </a:t>
            </a:r>
            <a:r>
              <a:rPr lang="de-DE" sz="95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&amp;</a:t>
            </a:r>
            <a:r>
              <a:rPr lang="de-DE" sz="950" spc="5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 </a:t>
            </a:r>
            <a:r>
              <a:rPr lang="de-DE" sz="950" spc="-1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Kompetenz</a:t>
            </a:r>
            <a:r>
              <a:rPr lang="de-DE" sz="950" spc="-65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 </a:t>
            </a:r>
            <a:r>
              <a:rPr lang="de-DE" sz="95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vereint mit</a:t>
            </a:r>
            <a:r>
              <a:rPr lang="de-DE" sz="950" spc="2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 </a:t>
            </a:r>
            <a:r>
              <a:rPr lang="de-DE" sz="95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Engagement</a:t>
            </a:r>
            <a:r>
              <a:rPr lang="de-DE" sz="950" spc="15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 </a:t>
            </a:r>
            <a:r>
              <a:rPr lang="de-DE" sz="95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&amp;</a:t>
            </a:r>
            <a:r>
              <a:rPr lang="de-DE" sz="950" spc="5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 </a:t>
            </a:r>
            <a:r>
              <a:rPr lang="de-DE" sz="950" spc="-1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Eigeninitiative</a:t>
            </a:r>
            <a:endParaRPr lang="de-DE" sz="950" dirty="0">
              <a:latin typeface="Arial Rounded MT Bold" panose="020F0704030504030204" pitchFamily="34" charset="0"/>
              <a:cs typeface="Intro"/>
            </a:endParaRPr>
          </a:p>
          <a:p>
            <a:pPr marL="240665" indent="-227965">
              <a:lnSpc>
                <a:spcPct val="100000"/>
              </a:lnSpc>
              <a:spcBef>
                <a:spcPts val="155"/>
              </a:spcBef>
              <a:buFont typeface="Wingdings" panose="05000000000000000000" pitchFamily="2" charset="2"/>
              <a:buChar char="ü"/>
              <a:tabLst>
                <a:tab pos="240665" algn="l"/>
              </a:tabLst>
            </a:pPr>
            <a:r>
              <a:rPr lang="de-DE" sz="95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Herzliches</a:t>
            </a:r>
            <a:r>
              <a:rPr lang="de-DE" sz="950" spc="25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 </a:t>
            </a:r>
            <a:r>
              <a:rPr lang="de-DE" sz="95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Zusammenarbeiten</a:t>
            </a:r>
            <a:r>
              <a:rPr lang="de-DE" sz="950" spc="5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 </a:t>
            </a:r>
            <a:r>
              <a:rPr lang="de-DE" sz="95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&amp;</a:t>
            </a:r>
            <a:r>
              <a:rPr lang="de-DE" sz="950" spc="5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 </a:t>
            </a:r>
            <a:r>
              <a:rPr lang="de-DE" sz="95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professionelles</a:t>
            </a:r>
            <a:r>
              <a:rPr lang="de-DE" sz="950" spc="3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 </a:t>
            </a:r>
            <a:r>
              <a:rPr lang="de-DE" sz="950" spc="-1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Miteinander</a:t>
            </a:r>
            <a:endParaRPr lang="de-DE" sz="950" dirty="0">
              <a:latin typeface="Arial Rounded MT Bold" panose="020F0704030504030204" pitchFamily="34" charset="0"/>
              <a:cs typeface="Intro"/>
            </a:endParaRPr>
          </a:p>
          <a:p>
            <a:pPr marL="240665" indent="-227965">
              <a:lnSpc>
                <a:spcPct val="100000"/>
              </a:lnSpc>
              <a:spcBef>
                <a:spcPts val="160"/>
              </a:spcBef>
              <a:buFont typeface="Wingdings" panose="05000000000000000000" pitchFamily="2" charset="2"/>
              <a:buChar char="ü"/>
              <a:tabLst>
                <a:tab pos="240665" algn="l"/>
              </a:tabLst>
            </a:pPr>
            <a:r>
              <a:rPr lang="de-DE" sz="95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Vorleben</a:t>
            </a:r>
            <a:r>
              <a:rPr lang="de-DE" sz="950" spc="-25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 </a:t>
            </a:r>
            <a:r>
              <a:rPr lang="de-DE" sz="95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&amp; Mitgestalten</a:t>
            </a:r>
            <a:r>
              <a:rPr lang="de-DE" sz="950" spc="-3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 </a:t>
            </a:r>
            <a:r>
              <a:rPr lang="de-DE" sz="95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der</a:t>
            </a:r>
            <a:r>
              <a:rPr lang="de-DE" sz="950" spc="-3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 </a:t>
            </a:r>
            <a:r>
              <a:rPr lang="de-DE" sz="95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Werte</a:t>
            </a:r>
            <a:r>
              <a:rPr lang="de-DE" sz="950" spc="1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 </a:t>
            </a:r>
            <a:r>
              <a:rPr lang="de-DE" sz="95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unserer</a:t>
            </a:r>
            <a:r>
              <a:rPr lang="de-DE" sz="950" spc="-2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 </a:t>
            </a:r>
            <a:r>
              <a:rPr lang="de-DE" sz="95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katholischen</a:t>
            </a:r>
            <a:r>
              <a:rPr lang="de-DE" sz="950" spc="-2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 </a:t>
            </a:r>
            <a:r>
              <a:rPr lang="de-DE" sz="950" spc="-1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Einrichtung</a:t>
            </a:r>
            <a:endParaRPr lang="de-DE" sz="950" dirty="0">
              <a:latin typeface="Arial Rounded MT Bold" panose="020F0704030504030204" pitchFamily="34" charset="0"/>
              <a:cs typeface="Intro"/>
            </a:endParaRPr>
          </a:p>
          <a:p>
            <a:pPr marL="240665" indent="-227965">
              <a:lnSpc>
                <a:spcPct val="100000"/>
              </a:lnSpc>
              <a:spcBef>
                <a:spcPts val="160"/>
              </a:spcBef>
              <a:buFont typeface="Wingdings" panose="05000000000000000000" pitchFamily="2" charset="2"/>
              <a:buChar char="ü"/>
              <a:tabLst>
                <a:tab pos="240665" algn="l"/>
              </a:tabLst>
            </a:pPr>
            <a:r>
              <a:rPr lang="de-DE" sz="95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Ausbildung</a:t>
            </a:r>
            <a:r>
              <a:rPr lang="de-DE" sz="950" spc="35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 </a:t>
            </a:r>
            <a:r>
              <a:rPr lang="de-DE" sz="95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im</a:t>
            </a:r>
            <a:r>
              <a:rPr lang="de-DE" sz="950" spc="-15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 </a:t>
            </a:r>
            <a:r>
              <a:rPr lang="de-DE" sz="95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pädagogischen</a:t>
            </a:r>
            <a:r>
              <a:rPr lang="de-DE" sz="950" spc="5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 </a:t>
            </a:r>
            <a:r>
              <a:rPr lang="de-DE" sz="950" spc="-1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Bereich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E9189FBB-3870-A425-7EF1-4D8E77971E48}"/>
              </a:ext>
            </a:extLst>
          </p:cNvPr>
          <p:cNvSpPr txBox="1"/>
          <p:nvPr/>
        </p:nvSpPr>
        <p:spPr>
          <a:xfrm>
            <a:off x="501650" y="1773595"/>
            <a:ext cx="495207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00" dirty="0">
                <a:solidFill>
                  <a:srgbClr val="DB0812"/>
                </a:solidFill>
                <a:latin typeface="Arial Rounded MT Bold" panose="020F0704030504030204" pitchFamily="34" charset="0"/>
              </a:rPr>
              <a:t>Die </a:t>
            </a:r>
            <a:r>
              <a:rPr lang="de-DE" sz="1300" dirty="0">
                <a:solidFill>
                  <a:srgbClr val="DB0812"/>
                </a:solidFill>
                <a:latin typeface="Arial Rounded MT Bold" panose="020F07040305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Kath. Kindertagesstätte St. Martin in</a:t>
            </a:r>
          </a:p>
          <a:p>
            <a:r>
              <a:rPr lang="de-DE" sz="1300" dirty="0">
                <a:solidFill>
                  <a:srgbClr val="DB0812"/>
                </a:solidFill>
                <a:latin typeface="Arial Rounded MT Bold" panose="020F07040305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Furtwangen </a:t>
            </a:r>
            <a:r>
              <a:rPr lang="de-DE" sz="1300" dirty="0">
                <a:solidFill>
                  <a:srgbClr val="DB0812"/>
                </a:solidFill>
                <a:latin typeface="Arial Rounded MT Bold" panose="020F0704030504030204" pitchFamily="34" charset="0"/>
              </a:rPr>
              <a:t>sucht einen neuen Kita-Engel als</a:t>
            </a:r>
          </a:p>
        </p:txBody>
      </p:sp>
      <p:sp>
        <p:nvSpPr>
          <p:cNvPr id="12" name="object 9">
            <a:extLst>
              <a:ext uri="{FF2B5EF4-FFF2-40B4-BE49-F238E27FC236}">
                <a16:creationId xmlns:a16="http://schemas.microsoft.com/office/drawing/2014/main" id="{112C5525-6E9E-EED2-C0FE-2EC22E2C9713}"/>
              </a:ext>
            </a:extLst>
          </p:cNvPr>
          <p:cNvSpPr txBox="1"/>
          <p:nvPr/>
        </p:nvSpPr>
        <p:spPr>
          <a:xfrm>
            <a:off x="602570" y="4688624"/>
            <a:ext cx="4851150" cy="103874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259"/>
              </a:spcBef>
              <a:buFont typeface="Wingdings" panose="05000000000000000000" pitchFamily="2" charset="2"/>
              <a:buChar char="ü"/>
              <a:tabLst>
                <a:tab pos="240665" algn="l"/>
              </a:tabLst>
            </a:pPr>
            <a:r>
              <a:rPr sz="95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Das größte Plus: Unsere Kinder</a:t>
            </a:r>
            <a:endParaRPr sz="950" dirty="0">
              <a:latin typeface="Arial Rounded MT Bold" panose="020F0704030504030204" pitchFamily="34" charset="0"/>
              <a:cs typeface="Intro"/>
            </a:endParaRPr>
          </a:p>
          <a:p>
            <a:pPr marL="240665" indent="-227965">
              <a:lnSpc>
                <a:spcPct val="100000"/>
              </a:lnSpc>
              <a:spcBef>
                <a:spcPts val="160"/>
              </a:spcBef>
              <a:buFont typeface="Wingdings" panose="05000000000000000000" pitchFamily="2" charset="2"/>
              <a:buChar char="ü"/>
              <a:tabLst>
                <a:tab pos="240665" algn="l"/>
              </a:tabLst>
            </a:pPr>
            <a:r>
              <a:rPr sz="95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Das Plus an Wertschätzung: </a:t>
            </a:r>
            <a:r>
              <a:rPr lang="de-DE" sz="95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I</a:t>
            </a:r>
            <a:r>
              <a:rPr sz="95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m Team, mit der Leitung &amp; Geschäftsführung</a:t>
            </a:r>
            <a:endParaRPr sz="950" dirty="0">
              <a:latin typeface="Arial Rounded MT Bold" panose="020F0704030504030204" pitchFamily="34" charset="0"/>
              <a:cs typeface="Intro"/>
            </a:endParaRPr>
          </a:p>
          <a:p>
            <a:pPr marL="240665" indent="-227965">
              <a:lnSpc>
                <a:spcPct val="100000"/>
              </a:lnSpc>
              <a:spcBef>
                <a:spcPts val="155"/>
              </a:spcBef>
              <a:buFont typeface="Wingdings" panose="05000000000000000000" pitchFamily="2" charset="2"/>
              <a:buChar char="ü"/>
              <a:tabLst>
                <a:tab pos="240665" algn="l"/>
              </a:tabLst>
            </a:pPr>
            <a:r>
              <a:rPr sz="95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Das Plus an Transparenz: </a:t>
            </a:r>
            <a:r>
              <a:rPr lang="de-DE" sz="95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T</a:t>
            </a:r>
            <a:r>
              <a:rPr sz="950" dirty="0" err="1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arifliche</a:t>
            </a:r>
            <a:r>
              <a:rPr sz="95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 Vergütung gemäß AVO &amp; Sozialleistungen</a:t>
            </a:r>
            <a:endParaRPr sz="950" dirty="0">
              <a:latin typeface="Arial Rounded MT Bold" panose="020F0704030504030204" pitchFamily="34" charset="0"/>
              <a:cs typeface="Intro"/>
            </a:endParaRPr>
          </a:p>
          <a:p>
            <a:pPr marL="240665" indent="-227965">
              <a:lnSpc>
                <a:spcPct val="100000"/>
              </a:lnSpc>
              <a:spcBef>
                <a:spcPts val="160"/>
              </a:spcBef>
              <a:buFont typeface="Wingdings" panose="05000000000000000000" pitchFamily="2" charset="2"/>
              <a:buChar char="ü"/>
              <a:tabLst>
                <a:tab pos="240665" algn="l"/>
              </a:tabLst>
            </a:pPr>
            <a:r>
              <a:rPr sz="95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Das Plus an Zukunft: </a:t>
            </a:r>
            <a:r>
              <a:rPr lang="de-DE" sz="95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Stetige</a:t>
            </a:r>
            <a:r>
              <a:rPr sz="95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 </a:t>
            </a:r>
            <a:r>
              <a:rPr lang="de-DE" sz="95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Fort- &amp; </a:t>
            </a:r>
            <a:r>
              <a:rPr sz="950" dirty="0" err="1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Weiterbildungsmöglichkeiten</a:t>
            </a:r>
            <a:endParaRPr sz="950" dirty="0">
              <a:latin typeface="Arial Rounded MT Bold" panose="020F0704030504030204" pitchFamily="34" charset="0"/>
              <a:cs typeface="Intro"/>
            </a:endParaRPr>
          </a:p>
          <a:p>
            <a:pPr marL="240665" indent="-227965">
              <a:lnSpc>
                <a:spcPct val="100000"/>
              </a:lnSpc>
              <a:spcBef>
                <a:spcPts val="160"/>
              </a:spcBef>
              <a:buFont typeface="Wingdings" panose="05000000000000000000" pitchFamily="2" charset="2"/>
              <a:buChar char="ü"/>
              <a:tabLst>
                <a:tab pos="240665" algn="l"/>
              </a:tabLst>
            </a:pPr>
            <a:r>
              <a:rPr sz="95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Das Plus an Vereinbarkeit: Kita-Life-Balance ist bei uns selbstverständlich</a:t>
            </a:r>
            <a:endParaRPr sz="950" dirty="0">
              <a:latin typeface="Arial Rounded MT Bold" panose="020F0704030504030204" pitchFamily="34" charset="0"/>
              <a:cs typeface="Intro"/>
            </a:endParaRPr>
          </a:p>
          <a:p>
            <a:pPr marL="240665" indent="-227965">
              <a:lnSpc>
                <a:spcPct val="100000"/>
              </a:lnSpc>
              <a:spcBef>
                <a:spcPts val="160"/>
              </a:spcBef>
              <a:buFont typeface="Wingdings" panose="05000000000000000000" pitchFamily="2" charset="2"/>
              <a:buChar char="ü"/>
              <a:tabLst>
                <a:tab pos="240665" algn="l"/>
              </a:tabLst>
            </a:pPr>
            <a:r>
              <a:rPr sz="950" dirty="0">
                <a:solidFill>
                  <a:srgbClr val="E11A22"/>
                </a:solidFill>
                <a:latin typeface="Arial Rounded MT Bold" panose="020F0704030504030204" pitchFamily="34" charset="0"/>
                <a:cs typeface="Intro"/>
              </a:rPr>
              <a:t>Das Plus an Unterstützung: Jobrad, Jobticket &amp; Hansefit</a:t>
            </a:r>
            <a:endParaRPr sz="950" dirty="0">
              <a:latin typeface="Arial Rounded MT Bold" panose="020F0704030504030204" pitchFamily="34" charset="0"/>
              <a:cs typeface="Intro"/>
            </a:endParaRPr>
          </a:p>
        </p:txBody>
      </p:sp>
      <p:sp>
        <p:nvSpPr>
          <p:cNvPr id="15" name="object 10">
            <a:extLst>
              <a:ext uri="{FF2B5EF4-FFF2-40B4-BE49-F238E27FC236}">
                <a16:creationId xmlns:a16="http://schemas.microsoft.com/office/drawing/2014/main" id="{396A0C78-7AAD-F8B6-BE4C-5A29B1821A84}"/>
              </a:ext>
            </a:extLst>
          </p:cNvPr>
          <p:cNvSpPr txBox="1"/>
          <p:nvPr/>
        </p:nvSpPr>
        <p:spPr>
          <a:xfrm>
            <a:off x="600031" y="4542603"/>
            <a:ext cx="2445385" cy="1590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</a:pPr>
            <a:r>
              <a:rPr lang="de-DE" sz="950" b="1" spc="100" dirty="0">
                <a:solidFill>
                  <a:srgbClr val="F5845E"/>
                </a:solidFill>
                <a:latin typeface="Arial Rounded MT Bold" panose="020F0704030504030204" pitchFamily="34" charset="0"/>
                <a:cs typeface="Intro Black Alt"/>
              </a:rPr>
              <a:t>Das besondere Plus:</a:t>
            </a:r>
          </a:p>
        </p:txBody>
      </p:sp>
      <p:sp>
        <p:nvSpPr>
          <p:cNvPr id="16" name="object 10">
            <a:extLst>
              <a:ext uri="{FF2B5EF4-FFF2-40B4-BE49-F238E27FC236}">
                <a16:creationId xmlns:a16="http://schemas.microsoft.com/office/drawing/2014/main" id="{2645B283-81B7-4CE7-E684-A48EB471F86C}"/>
              </a:ext>
            </a:extLst>
          </p:cNvPr>
          <p:cNvSpPr txBox="1"/>
          <p:nvPr/>
        </p:nvSpPr>
        <p:spPr>
          <a:xfrm>
            <a:off x="600031" y="3576797"/>
            <a:ext cx="2445385" cy="1590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</a:pPr>
            <a:r>
              <a:rPr lang="de-DE" sz="950" b="1" spc="100" dirty="0">
                <a:solidFill>
                  <a:srgbClr val="F5845E"/>
                </a:solidFill>
                <a:latin typeface="Arial Rounded MT Bold" panose="020F0704030504030204" pitchFamily="34" charset="0"/>
                <a:cs typeface="Intro Black Alt"/>
              </a:rPr>
              <a:t>Unsere Kita: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1495B23F-0588-F623-7CFD-1F1002D56B2A}"/>
              </a:ext>
            </a:extLst>
          </p:cNvPr>
          <p:cNvSpPr txBox="1"/>
          <p:nvPr/>
        </p:nvSpPr>
        <p:spPr>
          <a:xfrm>
            <a:off x="501649" y="2920712"/>
            <a:ext cx="64548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lang="de-DE" sz="1300" dirty="0">
                <a:solidFill>
                  <a:srgbClr val="E11A22"/>
                </a:solidFill>
                <a:latin typeface="Arial Rounded MT Bold" panose="020F0704030504030204" pitchFamily="34" charset="0"/>
                <a:cs typeface="Intro Alt"/>
              </a:rPr>
              <a:t>Zum nächstmöglichen Zeitpunkt, in</a:t>
            </a:r>
            <a:r>
              <a:rPr lang="de-DE" sz="1300" spc="-5" dirty="0">
                <a:solidFill>
                  <a:srgbClr val="E11A22"/>
                </a:solidFill>
                <a:latin typeface="Arial Rounded MT Bold" panose="020F0704030504030204" pitchFamily="34" charset="0"/>
                <a:cs typeface="Intro Alt"/>
              </a:rPr>
              <a:t> Teil</a:t>
            </a:r>
            <a:r>
              <a:rPr lang="de-DE" sz="1300" spc="-10" dirty="0">
                <a:solidFill>
                  <a:srgbClr val="E11A22"/>
                </a:solidFill>
                <a:latin typeface="Arial Rounded MT Bold" panose="020F0704030504030204" pitchFamily="34" charset="0"/>
                <a:cs typeface="Intro Alt"/>
              </a:rPr>
              <a:t>zeit 22 Wochenstunden, </a:t>
            </a:r>
            <a:r>
              <a:rPr lang="de-DE" sz="1300" dirty="0">
                <a:solidFill>
                  <a:srgbClr val="E11A22"/>
                </a:solidFill>
                <a:latin typeface="Arial Rounded MT Bold" panose="020F0704030504030204" pitchFamily="34" charset="0"/>
                <a:cs typeface="Intro Alt"/>
              </a:rPr>
              <a:t>befristet bis 31.03.2028</a:t>
            </a:r>
            <a:endParaRPr lang="de-DE" sz="1300" dirty="0">
              <a:latin typeface="Arial Rounded MT Bold" panose="020F0704030504030204" pitchFamily="34" charset="0"/>
              <a:cs typeface="Intro Alt"/>
            </a:endParaRPr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724A3D0B-6857-E771-B996-B7032454DE7E}"/>
              </a:ext>
            </a:extLst>
          </p:cNvPr>
          <p:cNvSpPr txBox="1"/>
          <p:nvPr/>
        </p:nvSpPr>
        <p:spPr>
          <a:xfrm>
            <a:off x="594001" y="8013700"/>
            <a:ext cx="2193650" cy="39966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738505">
              <a:lnSpc>
                <a:spcPct val="101499"/>
              </a:lnSpc>
              <a:spcBef>
                <a:spcPts val="75"/>
              </a:spcBef>
            </a:pPr>
            <a:r>
              <a:rPr sz="1300" dirty="0">
                <a:solidFill>
                  <a:srgbClr val="FBD8CD"/>
                </a:solidFill>
                <a:latin typeface="Arial Rounded MT Bold" panose="020F0704030504030204" pitchFamily="34" charset="0"/>
                <a:cs typeface="Intro Alt"/>
              </a:rPr>
              <a:t>Komm</a:t>
            </a:r>
            <a:r>
              <a:rPr sz="1300" spc="-35" dirty="0">
                <a:solidFill>
                  <a:srgbClr val="FBD8CD"/>
                </a:solidFill>
                <a:latin typeface="Arial Rounded MT Bold" panose="020F0704030504030204" pitchFamily="34" charset="0"/>
                <a:cs typeface="Intro Alt"/>
              </a:rPr>
              <a:t> </a:t>
            </a:r>
            <a:r>
              <a:rPr sz="1300" dirty="0">
                <a:solidFill>
                  <a:srgbClr val="FBD8CD"/>
                </a:solidFill>
                <a:latin typeface="Arial Rounded MT Bold" panose="020F0704030504030204" pitchFamily="34" charset="0"/>
                <a:cs typeface="Intro Alt"/>
              </a:rPr>
              <a:t>in</a:t>
            </a:r>
            <a:r>
              <a:rPr sz="1300" spc="-80" dirty="0">
                <a:solidFill>
                  <a:srgbClr val="FBD8CD"/>
                </a:solidFill>
                <a:latin typeface="Arial Rounded MT Bold" panose="020F0704030504030204" pitchFamily="34" charset="0"/>
                <a:cs typeface="Intro Alt"/>
              </a:rPr>
              <a:t> </a:t>
            </a:r>
            <a:r>
              <a:rPr sz="1300" spc="-10" dirty="0" err="1">
                <a:solidFill>
                  <a:srgbClr val="FBD8CD"/>
                </a:solidFill>
                <a:latin typeface="Arial Rounded MT Bold" panose="020F0704030504030204" pitchFamily="34" charset="0"/>
                <a:cs typeface="Intro Alt"/>
              </a:rPr>
              <a:t>unser</a:t>
            </a:r>
            <a:r>
              <a:rPr sz="1300" spc="-10" dirty="0">
                <a:solidFill>
                  <a:srgbClr val="FBD8CD"/>
                </a:solidFill>
                <a:latin typeface="Arial Rounded MT Bold" panose="020F0704030504030204" pitchFamily="34" charset="0"/>
                <a:cs typeface="Intro Alt"/>
              </a:rPr>
              <a:t> </a:t>
            </a:r>
            <a:r>
              <a:rPr sz="1300" dirty="0">
                <a:solidFill>
                  <a:srgbClr val="FBD8CD"/>
                </a:solidFill>
                <a:latin typeface="Arial Rounded MT Bold" panose="020F0704030504030204" pitchFamily="34" charset="0"/>
                <a:cs typeface="Intro Alt"/>
              </a:rPr>
              <a:t>Kita-</a:t>
            </a:r>
            <a:r>
              <a:rPr lang="de-DE" sz="1300">
                <a:solidFill>
                  <a:srgbClr val="FBD8CD"/>
                </a:solidFill>
                <a:latin typeface="Arial Rounded MT Bold" panose="020F0704030504030204" pitchFamily="34" charset="0"/>
                <a:cs typeface="Intro Alt"/>
              </a:rPr>
              <a:t>Engel-</a:t>
            </a:r>
            <a:r>
              <a:rPr sz="1300" spc="-10">
                <a:solidFill>
                  <a:srgbClr val="FBD8CD"/>
                </a:solidFill>
                <a:latin typeface="Arial Rounded MT Bold" panose="020F0704030504030204" pitchFamily="34" charset="0"/>
                <a:cs typeface="Intro Alt"/>
              </a:rPr>
              <a:t>Team</a:t>
            </a:r>
            <a:r>
              <a:rPr sz="1300" spc="-10" dirty="0">
                <a:solidFill>
                  <a:srgbClr val="FBD8CD"/>
                </a:solidFill>
                <a:latin typeface="Arial Rounded MT Bold" panose="020F0704030504030204" pitchFamily="34" charset="0"/>
                <a:cs typeface="Intro Alt"/>
              </a:rPr>
              <a:t>!</a:t>
            </a:r>
            <a:endParaRPr sz="1300" dirty="0">
              <a:solidFill>
                <a:srgbClr val="FBD8CD"/>
              </a:solidFill>
              <a:latin typeface="Arial Rounded MT Bold" panose="020F0704030504030204" pitchFamily="34" charset="0"/>
              <a:cs typeface="Intro Alt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6C3F18DA-F2EF-1C5D-5864-9C13D7B9BFCD}"/>
              </a:ext>
            </a:extLst>
          </p:cNvPr>
          <p:cNvSpPr txBox="1"/>
          <p:nvPr/>
        </p:nvSpPr>
        <p:spPr>
          <a:xfrm>
            <a:off x="5763600" y="5220000"/>
            <a:ext cx="1520398" cy="3593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300"/>
              </a:lnSpc>
              <a:spcBef>
                <a:spcPts val="100"/>
              </a:spcBef>
            </a:pPr>
            <a:r>
              <a:rPr sz="950" b="1" dirty="0">
                <a:solidFill>
                  <a:srgbClr val="F5845E"/>
                </a:solidFill>
                <a:latin typeface="Arial Rounded MT Bold" panose="020F0704030504030204" pitchFamily="34" charset="0"/>
                <a:cs typeface="Intro Alt"/>
              </a:rPr>
              <a:t>Du hast </a:t>
            </a:r>
            <a:r>
              <a:rPr sz="950" b="1" dirty="0" err="1">
                <a:solidFill>
                  <a:srgbClr val="F5845E"/>
                </a:solidFill>
                <a:latin typeface="Arial Rounded MT Bold" panose="020F0704030504030204" pitchFamily="34" charset="0"/>
                <a:cs typeface="Intro Alt"/>
              </a:rPr>
              <a:t>Fragen</a:t>
            </a:r>
            <a:r>
              <a:rPr sz="950" b="1" dirty="0">
                <a:solidFill>
                  <a:srgbClr val="F5845E"/>
                </a:solidFill>
                <a:latin typeface="Arial Rounded MT Bold" panose="020F0704030504030204" pitchFamily="34" charset="0"/>
                <a:cs typeface="Intro Alt"/>
              </a:rPr>
              <a:t>?</a:t>
            </a:r>
            <a:endParaRPr lang="de-DE" sz="950" b="1" dirty="0">
              <a:solidFill>
                <a:srgbClr val="F5845E"/>
              </a:solidFill>
              <a:latin typeface="Arial Rounded MT Bold" panose="020F0704030504030204" pitchFamily="34" charset="0"/>
              <a:cs typeface="Intro Alt"/>
            </a:endParaRPr>
          </a:p>
          <a:p>
            <a:pPr marL="12700" marR="5080">
              <a:lnSpc>
                <a:spcPct val="120300"/>
              </a:lnSpc>
              <a:spcBef>
                <a:spcPts val="100"/>
              </a:spcBef>
            </a:pPr>
            <a:r>
              <a:rPr sz="950" spc="-10" dirty="0" err="1">
                <a:solidFill>
                  <a:srgbClr val="F5845E"/>
                </a:solidFill>
                <a:latin typeface="Arial Rounded MT Bold" panose="020F0704030504030204" pitchFamily="34" charset="0"/>
                <a:cs typeface="Intro Alt"/>
              </a:rPr>
              <a:t>Melde</a:t>
            </a:r>
            <a:r>
              <a:rPr sz="950" spc="-10" dirty="0">
                <a:solidFill>
                  <a:srgbClr val="F5845E"/>
                </a:solidFill>
                <a:latin typeface="Arial Rounded MT Bold" panose="020F0704030504030204" pitchFamily="34" charset="0"/>
                <a:cs typeface="Intro Alt"/>
              </a:rPr>
              <a:t> </a:t>
            </a:r>
            <a:r>
              <a:rPr sz="950" dirty="0">
                <a:solidFill>
                  <a:srgbClr val="F5845E"/>
                </a:solidFill>
                <a:latin typeface="Arial Rounded MT Bold" panose="020F0704030504030204" pitchFamily="34" charset="0"/>
                <a:cs typeface="Intro Alt"/>
              </a:rPr>
              <a:t>Dich</a:t>
            </a:r>
            <a:r>
              <a:rPr sz="950" spc="-50" dirty="0">
                <a:solidFill>
                  <a:srgbClr val="F5845E"/>
                </a:solidFill>
                <a:latin typeface="Arial Rounded MT Bold" panose="020F0704030504030204" pitchFamily="34" charset="0"/>
                <a:cs typeface="Intro Alt"/>
              </a:rPr>
              <a:t> </a:t>
            </a:r>
            <a:r>
              <a:rPr sz="950" dirty="0">
                <a:solidFill>
                  <a:srgbClr val="F5845E"/>
                </a:solidFill>
                <a:latin typeface="Arial Rounded MT Bold" panose="020F0704030504030204" pitchFamily="34" charset="0"/>
                <a:cs typeface="Intro Alt"/>
              </a:rPr>
              <a:t>gerne</a:t>
            </a:r>
            <a:r>
              <a:rPr lang="de-DE" sz="950" spc="-10" dirty="0">
                <a:solidFill>
                  <a:srgbClr val="F5845E"/>
                </a:solidFill>
                <a:latin typeface="Arial Rounded MT Bold" panose="020F0704030504030204" pitchFamily="34" charset="0"/>
                <a:cs typeface="Intro Alt"/>
              </a:rPr>
              <a:t> </a:t>
            </a:r>
            <a:r>
              <a:rPr sz="950" dirty="0" err="1">
                <a:solidFill>
                  <a:srgbClr val="F5845E"/>
                </a:solidFill>
                <a:latin typeface="Arial Rounded MT Bold" panose="020F0704030504030204" pitchFamily="34" charset="0"/>
                <a:cs typeface="Intro Alt"/>
              </a:rPr>
              <a:t>bei</a:t>
            </a:r>
            <a:r>
              <a:rPr sz="950" spc="-50" dirty="0">
                <a:solidFill>
                  <a:srgbClr val="F5845E"/>
                </a:solidFill>
                <a:latin typeface="Arial Rounded MT Bold" panose="020F0704030504030204" pitchFamily="34" charset="0"/>
                <a:cs typeface="Intro Alt"/>
              </a:rPr>
              <a:t> </a:t>
            </a:r>
            <a:r>
              <a:rPr sz="950" spc="-20" dirty="0">
                <a:solidFill>
                  <a:srgbClr val="F5845E"/>
                </a:solidFill>
                <a:latin typeface="Arial Rounded MT Bold" panose="020F0704030504030204" pitchFamily="34" charset="0"/>
                <a:cs typeface="Intro Alt"/>
              </a:rPr>
              <a:t>uns!</a:t>
            </a:r>
            <a:endParaRPr sz="950" dirty="0">
              <a:solidFill>
                <a:srgbClr val="F5845E"/>
              </a:solidFill>
              <a:latin typeface="Arial Rounded MT Bold" panose="020F0704030504030204" pitchFamily="34" charset="0"/>
              <a:cs typeface="Intro Alt"/>
            </a:endParaRPr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11E55FB4-86BF-4081-87F5-59C530115FE9}"/>
              </a:ext>
            </a:extLst>
          </p:cNvPr>
          <p:cNvSpPr txBox="1"/>
          <p:nvPr/>
        </p:nvSpPr>
        <p:spPr>
          <a:xfrm>
            <a:off x="2406650" y="10062000"/>
            <a:ext cx="2841365" cy="31803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67715" algn="r">
              <a:spcBef>
                <a:spcPts val="100"/>
              </a:spcBef>
            </a:pPr>
            <a:r>
              <a:rPr sz="950" dirty="0" err="1">
                <a:solidFill>
                  <a:schemeClr val="bg1"/>
                </a:solidFill>
                <a:latin typeface="Arial Rounded MT Bold" panose="020F0704030504030204" pitchFamily="34" charset="0"/>
                <a:cs typeface="Intro Alt"/>
              </a:rPr>
              <a:t>Weitere</a:t>
            </a:r>
            <a:r>
              <a:rPr sz="950" dirty="0">
                <a:solidFill>
                  <a:schemeClr val="bg1"/>
                </a:solidFill>
                <a:latin typeface="Arial Rounded MT Bold" panose="020F0704030504030204" pitchFamily="34" charset="0"/>
                <a:cs typeface="Intro Alt"/>
              </a:rPr>
              <a:t> </a:t>
            </a:r>
            <a:r>
              <a:rPr sz="950" dirty="0" err="1">
                <a:solidFill>
                  <a:schemeClr val="bg1"/>
                </a:solidFill>
                <a:latin typeface="Arial Rounded MT Bold" panose="020F0704030504030204" pitchFamily="34" charset="0"/>
                <a:cs typeface="Intro Alt"/>
              </a:rPr>
              <a:t>Informationen</a:t>
            </a:r>
            <a:r>
              <a:rPr lang="de-DE" sz="950" dirty="0">
                <a:solidFill>
                  <a:schemeClr val="bg1"/>
                </a:solidFill>
                <a:latin typeface="Arial Rounded MT Bold" panose="020F0704030504030204" pitchFamily="34" charset="0"/>
                <a:cs typeface="Intro Alt"/>
              </a:rPr>
              <a:t>:</a:t>
            </a:r>
          </a:p>
          <a:p>
            <a:pPr marL="12700" marR="5080" indent="767715" algn="r">
              <a:spcBef>
                <a:spcPts val="100"/>
              </a:spcBef>
            </a:pPr>
            <a:r>
              <a:rPr lang="de-DE" sz="950" dirty="0">
                <a:solidFill>
                  <a:schemeClr val="bg1"/>
                </a:solidFill>
                <a:latin typeface="Arial Rounded MT Bold" panose="020F07040305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vst-villingen.de </a:t>
            </a:r>
            <a:endParaRPr sz="950" dirty="0">
              <a:solidFill>
                <a:schemeClr val="bg1"/>
              </a:solidFill>
              <a:latin typeface="Arial Rounded MT Bold" panose="020F0704030504030204" pitchFamily="34" charset="0"/>
              <a:cs typeface="Intro Alt"/>
            </a:endParaRPr>
          </a:p>
        </p:txBody>
      </p:sp>
    </p:spTree>
    <p:extLst>
      <p:ext uri="{BB962C8B-B14F-4D97-AF65-F5344CB8AC3E}">
        <p14:creationId xmlns:p14="http://schemas.microsoft.com/office/powerpoint/2010/main" val="701401676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8a461f8-db22-446b-92ae-36cef1b75f14" xsi:nil="true"/>
    <lcf76f155ced4ddcb4097134ff3c332f xmlns="e2b5ea5c-4233-4bb8-aa6f-de69fd70e49c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E9531F52B1EB94DB2EA9ECB1EEDD12A" ma:contentTypeVersion="16" ma:contentTypeDescription="Ein neues Dokument erstellen." ma:contentTypeScope="" ma:versionID="c6af1b2bb021b33b4fd5579f6586c9c5">
  <xsd:schema xmlns:xsd="http://www.w3.org/2001/XMLSchema" xmlns:xs="http://www.w3.org/2001/XMLSchema" xmlns:p="http://schemas.microsoft.com/office/2006/metadata/properties" xmlns:ns2="e2b5ea5c-4233-4bb8-aa6f-de69fd70e49c" xmlns:ns3="f8a461f8-db22-446b-92ae-36cef1b75f14" targetNamespace="http://schemas.microsoft.com/office/2006/metadata/properties" ma:root="true" ma:fieldsID="a3a1e55fee56fe6741f95fca1917ee2b" ns2:_="" ns3:_="">
    <xsd:import namespace="e2b5ea5c-4233-4bb8-aa6f-de69fd70e49c"/>
    <xsd:import namespace="f8a461f8-db22-446b-92ae-36cef1b75f1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b5ea5c-4233-4bb8-aa6f-de69fd70e4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Bildmarkierungen" ma:readOnly="false" ma:fieldId="{5cf76f15-5ced-4ddc-b409-7134ff3c332f}" ma:taxonomyMulti="true" ma:sspId="cf6bb2c9-8fb0-4c4b-9cad-a0323e6ce75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a461f8-db22-446b-92ae-36cef1b75f14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9a35a2c4-42e7-42bc-966c-edfe36e2e914}" ma:internalName="TaxCatchAll" ma:showField="CatchAllData" ma:web="f8a461f8-db22-446b-92ae-36cef1b75f1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8EA3C6A-9A57-409D-A23D-EAB2C6EE809B}">
  <ds:schemaRefs>
    <ds:schemaRef ds:uri="http://schemas.microsoft.com/office/2006/metadata/properties"/>
    <ds:schemaRef ds:uri="http://schemas.microsoft.com/office/infopath/2007/PartnerControls"/>
    <ds:schemaRef ds:uri="f8a461f8-db22-446b-92ae-36cef1b75f14"/>
    <ds:schemaRef ds:uri="e2b5ea5c-4233-4bb8-aa6f-de69fd70e49c"/>
  </ds:schemaRefs>
</ds:datastoreItem>
</file>

<file path=customXml/itemProps2.xml><?xml version="1.0" encoding="utf-8"?>
<ds:datastoreItem xmlns:ds="http://schemas.openxmlformats.org/officeDocument/2006/customXml" ds:itemID="{07CB5935-83CF-47E1-ADAB-0BB4C67082D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2E0CD27-D10F-4C0A-84ED-92CC8D1F22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b5ea5c-4233-4bb8-aa6f-de69fd70e49c"/>
    <ds:schemaRef ds:uri="f8a461f8-db22-446b-92ae-36cef1b75f1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259</Words>
  <Application>Microsoft Office PowerPoint</Application>
  <PresentationFormat>Benutzerdefiniert</PresentationFormat>
  <Paragraphs>34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Aptos</vt:lpstr>
      <vt:lpstr>Arial Rounded MT Bold</vt:lpstr>
      <vt:lpstr>Intro Black Alt</vt:lpstr>
      <vt:lpstr>Wingdings</vt:lpstr>
      <vt:lpstr>2_Office Theme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250317_VST_Villi_Stellenausschreibung_Vorlage_V04.indd</dc:title>
  <dc:creator>Cacciatore, Debora</dc:creator>
  <cp:lastModifiedBy>Brugger Julia</cp:lastModifiedBy>
  <cp:revision>35</cp:revision>
  <dcterms:created xsi:type="dcterms:W3CDTF">2025-03-18T12:31:17Z</dcterms:created>
  <dcterms:modified xsi:type="dcterms:W3CDTF">2026-07-23T06:17:53Z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2025-03-18T00:00:00Z</vt:filetime>
  </property>
  <property fmtid="{D5CDD505-2E9C-101B-9397-08002B2CF9AE}" pid="3" name="Creator">
    <vt:lpwstr>Adobe InDesign 18.1 (Windows)</vt:lpwstr>
  </property>
  <property fmtid="{D5CDD505-2E9C-101B-9397-08002B2CF9AE}" pid="4" name="GTS_PDFXVersion">
    <vt:lpwstr>PDF/X-4</vt:lpwstr>
  </property>
  <property fmtid="{D5CDD505-2E9C-101B-9397-08002B2CF9AE}" pid="5" name="LastSaved">
    <vt:filetime>2025-03-18T00:00:00Z</vt:filetime>
  </property>
  <property fmtid="{D5CDD505-2E9C-101B-9397-08002B2CF9AE}" pid="6" name="Producer">
    <vt:lpwstr>Adobe PDF Library 17.0</vt:lpwstr>
  </property>
  <property fmtid="{D5CDD505-2E9C-101B-9397-08002B2CF9AE}" pid="7" name="ContentTypeId">
    <vt:lpwstr>0x010100BE9531F52B1EB94DB2EA9ECB1EEDD12A</vt:lpwstr>
  </property>
  <property fmtid="{D5CDD505-2E9C-101B-9397-08002B2CF9AE}" pid="8" name="MediaServiceImageTags">
    <vt:lpwstr/>
  </property>
</Properties>
</file>